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6" r:id="rId1"/>
  </p:sldMasterIdLst>
  <p:notesMasterIdLst>
    <p:notesMasterId r:id="rId46"/>
  </p:notesMasterIdLst>
  <p:sldIdLst>
    <p:sldId id="256" r:id="rId2"/>
    <p:sldId id="272" r:id="rId3"/>
    <p:sldId id="258" r:id="rId4"/>
    <p:sldId id="406" r:id="rId5"/>
    <p:sldId id="368" r:id="rId6"/>
    <p:sldId id="373" r:id="rId7"/>
    <p:sldId id="374" r:id="rId8"/>
    <p:sldId id="401" r:id="rId9"/>
    <p:sldId id="398" r:id="rId10"/>
    <p:sldId id="402" r:id="rId11"/>
    <p:sldId id="403" r:id="rId12"/>
    <p:sldId id="405" r:id="rId13"/>
    <p:sldId id="404" r:id="rId14"/>
    <p:sldId id="407" r:id="rId15"/>
    <p:sldId id="365" r:id="rId16"/>
    <p:sldId id="408" r:id="rId17"/>
    <p:sldId id="411" r:id="rId18"/>
    <p:sldId id="442" r:id="rId19"/>
    <p:sldId id="416" r:id="rId20"/>
    <p:sldId id="415" r:id="rId21"/>
    <p:sldId id="417" r:id="rId22"/>
    <p:sldId id="418" r:id="rId23"/>
    <p:sldId id="419" r:id="rId24"/>
    <p:sldId id="420" r:id="rId25"/>
    <p:sldId id="421" r:id="rId26"/>
    <p:sldId id="422" r:id="rId27"/>
    <p:sldId id="441" r:id="rId28"/>
    <p:sldId id="427" r:id="rId29"/>
    <p:sldId id="424" r:id="rId30"/>
    <p:sldId id="425" r:id="rId31"/>
    <p:sldId id="428" r:id="rId32"/>
    <p:sldId id="429" r:id="rId33"/>
    <p:sldId id="430" r:id="rId34"/>
    <p:sldId id="433" r:id="rId35"/>
    <p:sldId id="431" r:id="rId36"/>
    <p:sldId id="432" r:id="rId37"/>
    <p:sldId id="434" r:id="rId38"/>
    <p:sldId id="435" r:id="rId39"/>
    <p:sldId id="436" r:id="rId40"/>
    <p:sldId id="437" r:id="rId41"/>
    <p:sldId id="439" r:id="rId42"/>
    <p:sldId id="438" r:id="rId43"/>
    <p:sldId id="367" r:id="rId44"/>
    <p:sldId id="440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57D4CB-656A-48D4-92EC-0554AD010771}" type="doc">
      <dgm:prSet loTypeId="urn:microsoft.com/office/officeart/2005/8/layout/cycle8" loCatId="cycle" qsTypeId="urn:microsoft.com/office/officeart/2005/8/quickstyle/simple1" qsCatId="simple" csTypeId="urn:microsoft.com/office/officeart/2005/8/colors/accent1_4" csCatId="accent1" phldr="1"/>
      <dgm:spPr/>
    </dgm:pt>
    <dgm:pt modelId="{1460D3B4-892C-4A5E-927A-FA460A20613B}">
      <dgm:prSet phldrT="[Testo]" custT="1"/>
      <dgm:spPr/>
      <dgm:t>
        <a:bodyPr/>
        <a:lstStyle/>
        <a:p>
          <a:r>
            <a:rPr lang="it-IT" sz="900" dirty="0"/>
            <a:t>Identificazione del dominio</a:t>
          </a:r>
        </a:p>
      </dgm:t>
    </dgm:pt>
    <dgm:pt modelId="{B8E72336-3531-4C09-B2AC-3D6454B164BD}" type="parTrans" cxnId="{43D2152C-90F1-4840-8E3A-113024BE0C22}">
      <dgm:prSet/>
      <dgm:spPr/>
      <dgm:t>
        <a:bodyPr/>
        <a:lstStyle/>
        <a:p>
          <a:endParaRPr lang="it-IT" sz="1800"/>
        </a:p>
      </dgm:t>
    </dgm:pt>
    <dgm:pt modelId="{385B224B-0937-4908-8CB8-DC0182559E63}" type="sibTrans" cxnId="{43D2152C-90F1-4840-8E3A-113024BE0C22}">
      <dgm:prSet/>
      <dgm:spPr/>
      <dgm:t>
        <a:bodyPr/>
        <a:lstStyle/>
        <a:p>
          <a:endParaRPr lang="it-IT" sz="1800"/>
        </a:p>
      </dgm:t>
    </dgm:pt>
    <dgm:pt modelId="{C1767643-B0D3-41B1-8544-6E4E10DFF9A7}">
      <dgm:prSet phldrT="[Testo]" custT="1"/>
      <dgm:spPr/>
      <dgm:t>
        <a:bodyPr/>
        <a:lstStyle/>
        <a:p>
          <a:r>
            <a:rPr lang="it-IT" sz="900" dirty="0"/>
            <a:t>Considerazioni sul riuso</a:t>
          </a:r>
        </a:p>
      </dgm:t>
    </dgm:pt>
    <dgm:pt modelId="{A05E97A1-C030-4482-A91E-A84F42D19248}" type="parTrans" cxnId="{B589D747-57C4-4C26-B513-AE7C0904F883}">
      <dgm:prSet/>
      <dgm:spPr/>
      <dgm:t>
        <a:bodyPr/>
        <a:lstStyle/>
        <a:p>
          <a:endParaRPr lang="it-IT" sz="1800"/>
        </a:p>
      </dgm:t>
    </dgm:pt>
    <dgm:pt modelId="{D001A286-33C4-40F1-820E-7089035F5E85}" type="sibTrans" cxnId="{B589D747-57C4-4C26-B513-AE7C0904F883}">
      <dgm:prSet/>
      <dgm:spPr/>
      <dgm:t>
        <a:bodyPr/>
        <a:lstStyle/>
        <a:p>
          <a:endParaRPr lang="it-IT" sz="1800"/>
        </a:p>
      </dgm:t>
    </dgm:pt>
    <dgm:pt modelId="{1A639DF3-5C14-4374-977D-04FC2AFCED69}">
      <dgm:prSet phldrT="[Testo]" custT="1"/>
      <dgm:spPr/>
      <dgm:t>
        <a:bodyPr/>
        <a:lstStyle/>
        <a:p>
          <a:r>
            <a:rPr lang="it-IT" sz="900" dirty="0"/>
            <a:t>Elencazione dei termini</a:t>
          </a:r>
        </a:p>
      </dgm:t>
    </dgm:pt>
    <dgm:pt modelId="{10CF3E76-5444-4D27-9535-6A17AE97C8E8}" type="parTrans" cxnId="{BBA9645B-8959-4CDA-9640-4FD3E102B4B2}">
      <dgm:prSet/>
      <dgm:spPr/>
      <dgm:t>
        <a:bodyPr/>
        <a:lstStyle/>
        <a:p>
          <a:endParaRPr lang="it-IT" sz="1800"/>
        </a:p>
      </dgm:t>
    </dgm:pt>
    <dgm:pt modelId="{455BCF4B-8D05-47E9-9D67-01A2786B7813}" type="sibTrans" cxnId="{BBA9645B-8959-4CDA-9640-4FD3E102B4B2}">
      <dgm:prSet/>
      <dgm:spPr/>
      <dgm:t>
        <a:bodyPr/>
        <a:lstStyle/>
        <a:p>
          <a:endParaRPr lang="it-IT" sz="1800"/>
        </a:p>
      </dgm:t>
    </dgm:pt>
    <dgm:pt modelId="{F956B501-5661-45A7-BC30-F18E9902357C}">
      <dgm:prSet phldrT="[Testo]" custT="1"/>
      <dgm:spPr/>
      <dgm:t>
        <a:bodyPr/>
        <a:lstStyle/>
        <a:p>
          <a:r>
            <a:rPr lang="it-IT" sz="900" dirty="0"/>
            <a:t>Definizione delle classi</a:t>
          </a:r>
        </a:p>
      </dgm:t>
    </dgm:pt>
    <dgm:pt modelId="{32B9B4EB-D15C-417D-AE56-06DB4D3C1941}" type="parTrans" cxnId="{47D5CB31-395C-4A53-8031-D8BD57710AE5}">
      <dgm:prSet/>
      <dgm:spPr/>
      <dgm:t>
        <a:bodyPr/>
        <a:lstStyle/>
        <a:p>
          <a:endParaRPr lang="it-IT" sz="1800"/>
        </a:p>
      </dgm:t>
    </dgm:pt>
    <dgm:pt modelId="{5F74AAD9-4EAF-4BF1-8A49-D2CC0F38AE85}" type="sibTrans" cxnId="{47D5CB31-395C-4A53-8031-D8BD57710AE5}">
      <dgm:prSet/>
      <dgm:spPr/>
      <dgm:t>
        <a:bodyPr/>
        <a:lstStyle/>
        <a:p>
          <a:endParaRPr lang="it-IT" sz="1800"/>
        </a:p>
      </dgm:t>
    </dgm:pt>
    <dgm:pt modelId="{4F648118-FD5F-4686-8B2A-6E2DC5664605}">
      <dgm:prSet phldrT="[Testo]" custT="1"/>
      <dgm:spPr/>
      <dgm:t>
        <a:bodyPr/>
        <a:lstStyle/>
        <a:p>
          <a:r>
            <a:rPr lang="it-IT" sz="900" dirty="0"/>
            <a:t>Definizione delle proprietà</a:t>
          </a:r>
        </a:p>
      </dgm:t>
    </dgm:pt>
    <dgm:pt modelId="{623E8846-A689-4DF4-872D-7688EB39DC82}" type="parTrans" cxnId="{20479B7A-E54E-4179-B01D-F28D1F90D54D}">
      <dgm:prSet/>
      <dgm:spPr/>
      <dgm:t>
        <a:bodyPr/>
        <a:lstStyle/>
        <a:p>
          <a:endParaRPr lang="it-IT" sz="1800"/>
        </a:p>
      </dgm:t>
    </dgm:pt>
    <dgm:pt modelId="{60D80859-6440-4993-90E1-7538B787F2CE}" type="sibTrans" cxnId="{20479B7A-E54E-4179-B01D-F28D1F90D54D}">
      <dgm:prSet/>
      <dgm:spPr/>
      <dgm:t>
        <a:bodyPr/>
        <a:lstStyle/>
        <a:p>
          <a:endParaRPr lang="it-IT" sz="1800"/>
        </a:p>
      </dgm:t>
    </dgm:pt>
    <dgm:pt modelId="{0601185F-5212-4A59-A00A-5B8DE22E7614}">
      <dgm:prSet phldrT="[Testo]" custT="1"/>
      <dgm:spPr/>
      <dgm:t>
        <a:bodyPr/>
        <a:lstStyle/>
        <a:p>
          <a:r>
            <a:rPr lang="it-IT" sz="900" dirty="0"/>
            <a:t>Creazione delle istanze</a:t>
          </a:r>
        </a:p>
      </dgm:t>
    </dgm:pt>
    <dgm:pt modelId="{F56AB2F1-012C-416B-8077-E31ECAF69DD1}" type="parTrans" cxnId="{E279892B-5291-439A-B2AC-AF34AD43A9F1}">
      <dgm:prSet/>
      <dgm:spPr/>
      <dgm:t>
        <a:bodyPr/>
        <a:lstStyle/>
        <a:p>
          <a:endParaRPr lang="it-IT" sz="1800"/>
        </a:p>
      </dgm:t>
    </dgm:pt>
    <dgm:pt modelId="{5FEF3CE7-5BE9-4E02-BBCF-6699D895B558}" type="sibTrans" cxnId="{E279892B-5291-439A-B2AC-AF34AD43A9F1}">
      <dgm:prSet/>
      <dgm:spPr/>
      <dgm:t>
        <a:bodyPr/>
        <a:lstStyle/>
        <a:p>
          <a:endParaRPr lang="it-IT" sz="1800"/>
        </a:p>
      </dgm:t>
    </dgm:pt>
    <dgm:pt modelId="{1C808388-BE01-450E-992E-71D58DA4708B}">
      <dgm:prSet phldrT="[Testo]" custT="1"/>
      <dgm:spPr/>
      <dgm:t>
        <a:bodyPr/>
        <a:lstStyle/>
        <a:p>
          <a:r>
            <a:rPr lang="it-IT" sz="900" dirty="0" err="1"/>
            <a:t>Reasoning</a:t>
          </a:r>
          <a:endParaRPr lang="it-IT" sz="900" dirty="0"/>
        </a:p>
      </dgm:t>
    </dgm:pt>
    <dgm:pt modelId="{0DBF752B-04DF-4E6F-BDEA-06AB7CE52680}" type="parTrans" cxnId="{0A3D8E68-6568-4098-8296-88C244AE54BF}">
      <dgm:prSet/>
      <dgm:spPr/>
      <dgm:t>
        <a:bodyPr/>
        <a:lstStyle/>
        <a:p>
          <a:endParaRPr lang="it-IT"/>
        </a:p>
      </dgm:t>
    </dgm:pt>
    <dgm:pt modelId="{3007E58F-3388-462D-BDE5-4509F083D07A}" type="sibTrans" cxnId="{0A3D8E68-6568-4098-8296-88C244AE54BF}">
      <dgm:prSet/>
      <dgm:spPr/>
      <dgm:t>
        <a:bodyPr/>
        <a:lstStyle/>
        <a:p>
          <a:endParaRPr lang="it-IT"/>
        </a:p>
      </dgm:t>
    </dgm:pt>
    <dgm:pt modelId="{5BB56286-7534-4022-88E4-146A92D2BB59}" type="pres">
      <dgm:prSet presAssocID="{BA57D4CB-656A-48D4-92EC-0554AD010771}" presName="compositeShape" presStyleCnt="0">
        <dgm:presLayoutVars>
          <dgm:chMax val="7"/>
          <dgm:dir/>
          <dgm:resizeHandles val="exact"/>
        </dgm:presLayoutVars>
      </dgm:prSet>
      <dgm:spPr/>
    </dgm:pt>
    <dgm:pt modelId="{8772B0C4-2024-4F8C-87B1-A13915E1B6C7}" type="pres">
      <dgm:prSet presAssocID="{BA57D4CB-656A-48D4-92EC-0554AD010771}" presName="wedge1" presStyleLbl="node1" presStyleIdx="0" presStyleCnt="7"/>
      <dgm:spPr/>
    </dgm:pt>
    <dgm:pt modelId="{B2B7BD70-E6B3-4FD7-8A3B-D8CD46C4269A}" type="pres">
      <dgm:prSet presAssocID="{BA57D4CB-656A-48D4-92EC-0554AD010771}" presName="dummy1a" presStyleCnt="0"/>
      <dgm:spPr/>
    </dgm:pt>
    <dgm:pt modelId="{BE2FB9FB-1F63-4C8E-88CE-A0F3FD6F77F8}" type="pres">
      <dgm:prSet presAssocID="{BA57D4CB-656A-48D4-92EC-0554AD010771}" presName="dummy1b" presStyleCnt="0"/>
      <dgm:spPr/>
    </dgm:pt>
    <dgm:pt modelId="{13CAD672-AD3E-40A7-9C38-70AC2B671298}" type="pres">
      <dgm:prSet presAssocID="{BA57D4CB-656A-48D4-92EC-0554AD010771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40F37F56-C643-4333-92B1-E60E45101CBF}" type="pres">
      <dgm:prSet presAssocID="{BA57D4CB-656A-48D4-92EC-0554AD010771}" presName="wedge2" presStyleLbl="node1" presStyleIdx="1" presStyleCnt="7"/>
      <dgm:spPr/>
    </dgm:pt>
    <dgm:pt modelId="{E72B1E52-2B81-4A92-9FB3-4CD5D05B945C}" type="pres">
      <dgm:prSet presAssocID="{BA57D4CB-656A-48D4-92EC-0554AD010771}" presName="dummy2a" presStyleCnt="0"/>
      <dgm:spPr/>
    </dgm:pt>
    <dgm:pt modelId="{7D7D4FE1-BB3F-4DF4-BA79-B0A0A9990455}" type="pres">
      <dgm:prSet presAssocID="{BA57D4CB-656A-48D4-92EC-0554AD010771}" presName="dummy2b" presStyleCnt="0"/>
      <dgm:spPr/>
    </dgm:pt>
    <dgm:pt modelId="{DCC561EB-855A-45E8-84B0-C32294AA3E1D}" type="pres">
      <dgm:prSet presAssocID="{BA57D4CB-656A-48D4-92EC-0554AD010771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69C3B7FE-EB8B-46B6-861D-44A5DE68E9C2}" type="pres">
      <dgm:prSet presAssocID="{BA57D4CB-656A-48D4-92EC-0554AD010771}" presName="wedge3" presStyleLbl="node1" presStyleIdx="2" presStyleCnt="7"/>
      <dgm:spPr/>
    </dgm:pt>
    <dgm:pt modelId="{BCEFE9B2-6935-4764-B9D2-04A6E3663F7B}" type="pres">
      <dgm:prSet presAssocID="{BA57D4CB-656A-48D4-92EC-0554AD010771}" presName="dummy3a" presStyleCnt="0"/>
      <dgm:spPr/>
    </dgm:pt>
    <dgm:pt modelId="{1CFDD927-297B-4D47-9802-7F442FC2552E}" type="pres">
      <dgm:prSet presAssocID="{BA57D4CB-656A-48D4-92EC-0554AD010771}" presName="dummy3b" presStyleCnt="0"/>
      <dgm:spPr/>
    </dgm:pt>
    <dgm:pt modelId="{3C69195C-0015-4671-BCCE-E0D4DC408C75}" type="pres">
      <dgm:prSet presAssocID="{BA57D4CB-656A-48D4-92EC-0554AD010771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3F4495E8-5C8E-4CF7-9E0B-ADE033B88A01}" type="pres">
      <dgm:prSet presAssocID="{BA57D4CB-656A-48D4-92EC-0554AD010771}" presName="wedge4" presStyleLbl="node1" presStyleIdx="3" presStyleCnt="7"/>
      <dgm:spPr/>
    </dgm:pt>
    <dgm:pt modelId="{54CA09DB-722B-49EA-8998-0EC0CD1D330E}" type="pres">
      <dgm:prSet presAssocID="{BA57D4CB-656A-48D4-92EC-0554AD010771}" presName="dummy4a" presStyleCnt="0"/>
      <dgm:spPr/>
    </dgm:pt>
    <dgm:pt modelId="{5520FE06-1BB3-47CF-9027-34F672E561F0}" type="pres">
      <dgm:prSet presAssocID="{BA57D4CB-656A-48D4-92EC-0554AD010771}" presName="dummy4b" presStyleCnt="0"/>
      <dgm:spPr/>
    </dgm:pt>
    <dgm:pt modelId="{EA1C50B5-02FC-4FC0-B0D6-A87C14C3EE98}" type="pres">
      <dgm:prSet presAssocID="{BA57D4CB-656A-48D4-92EC-0554AD010771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562B3FB7-C109-4F9D-AD72-75AE258A7CF6}" type="pres">
      <dgm:prSet presAssocID="{BA57D4CB-656A-48D4-92EC-0554AD010771}" presName="wedge5" presStyleLbl="node1" presStyleIdx="4" presStyleCnt="7"/>
      <dgm:spPr/>
    </dgm:pt>
    <dgm:pt modelId="{5A979899-7572-4605-95E0-9ED2966CA320}" type="pres">
      <dgm:prSet presAssocID="{BA57D4CB-656A-48D4-92EC-0554AD010771}" presName="dummy5a" presStyleCnt="0"/>
      <dgm:spPr/>
    </dgm:pt>
    <dgm:pt modelId="{C818E9DF-3A7C-47A7-9877-3A6B1D05BA07}" type="pres">
      <dgm:prSet presAssocID="{BA57D4CB-656A-48D4-92EC-0554AD010771}" presName="dummy5b" presStyleCnt="0"/>
      <dgm:spPr/>
    </dgm:pt>
    <dgm:pt modelId="{23970A86-A630-4DF8-A7E7-3DF2C96A5820}" type="pres">
      <dgm:prSet presAssocID="{BA57D4CB-656A-48D4-92EC-0554AD010771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B627C6F6-74F7-4BD3-8081-9A849F82BC5E}" type="pres">
      <dgm:prSet presAssocID="{BA57D4CB-656A-48D4-92EC-0554AD010771}" presName="wedge6" presStyleLbl="node1" presStyleIdx="5" presStyleCnt="7"/>
      <dgm:spPr/>
    </dgm:pt>
    <dgm:pt modelId="{AAAE6F80-F9CA-426C-802E-B82D58EDA145}" type="pres">
      <dgm:prSet presAssocID="{BA57D4CB-656A-48D4-92EC-0554AD010771}" presName="dummy6a" presStyleCnt="0"/>
      <dgm:spPr/>
    </dgm:pt>
    <dgm:pt modelId="{2B2644D4-111D-4ECF-8355-B0CBC26F5DE0}" type="pres">
      <dgm:prSet presAssocID="{BA57D4CB-656A-48D4-92EC-0554AD010771}" presName="dummy6b" presStyleCnt="0"/>
      <dgm:spPr/>
    </dgm:pt>
    <dgm:pt modelId="{DAE07098-AD1E-48B1-AD65-F6D3F22C5C1A}" type="pres">
      <dgm:prSet presAssocID="{BA57D4CB-656A-48D4-92EC-0554AD010771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DDDE4151-A2BB-4335-ABB5-38BF7C5C2891}" type="pres">
      <dgm:prSet presAssocID="{BA57D4CB-656A-48D4-92EC-0554AD010771}" presName="wedge7" presStyleLbl="node1" presStyleIdx="6" presStyleCnt="7"/>
      <dgm:spPr/>
    </dgm:pt>
    <dgm:pt modelId="{FA098F08-C3A2-4E1E-A0B0-31F375749568}" type="pres">
      <dgm:prSet presAssocID="{BA57D4CB-656A-48D4-92EC-0554AD010771}" presName="dummy7a" presStyleCnt="0"/>
      <dgm:spPr/>
    </dgm:pt>
    <dgm:pt modelId="{98527B0B-DC54-4B1B-B2B3-6EACE1561871}" type="pres">
      <dgm:prSet presAssocID="{BA57D4CB-656A-48D4-92EC-0554AD010771}" presName="dummy7b" presStyleCnt="0"/>
      <dgm:spPr/>
    </dgm:pt>
    <dgm:pt modelId="{CCB0C3D6-F32A-4A19-8D92-621EF5D6A3CC}" type="pres">
      <dgm:prSet presAssocID="{BA57D4CB-656A-48D4-92EC-0554AD010771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9BF5A2A1-4B33-4332-A795-26703BF31F16}" type="pres">
      <dgm:prSet presAssocID="{385B224B-0937-4908-8CB8-DC0182559E63}" presName="arrowWedge1" presStyleLbl="fgSibTrans2D1" presStyleIdx="0" presStyleCnt="7"/>
      <dgm:spPr/>
    </dgm:pt>
    <dgm:pt modelId="{E0FA9C5A-4858-40ED-BA36-A1F1D54F97B5}" type="pres">
      <dgm:prSet presAssocID="{D001A286-33C4-40F1-820E-7089035F5E85}" presName="arrowWedge2" presStyleLbl="fgSibTrans2D1" presStyleIdx="1" presStyleCnt="7"/>
      <dgm:spPr/>
    </dgm:pt>
    <dgm:pt modelId="{EFA7FB5A-21E1-4BED-8680-8F65AB1475B2}" type="pres">
      <dgm:prSet presAssocID="{455BCF4B-8D05-47E9-9D67-01A2786B7813}" presName="arrowWedge3" presStyleLbl="fgSibTrans2D1" presStyleIdx="2" presStyleCnt="7"/>
      <dgm:spPr/>
    </dgm:pt>
    <dgm:pt modelId="{B4A6D967-C763-4765-9601-91E608296930}" type="pres">
      <dgm:prSet presAssocID="{5F74AAD9-4EAF-4BF1-8A49-D2CC0F38AE85}" presName="arrowWedge4" presStyleLbl="fgSibTrans2D1" presStyleIdx="3" presStyleCnt="7"/>
      <dgm:spPr/>
    </dgm:pt>
    <dgm:pt modelId="{F80BD9AC-906D-4E30-813C-81DEF9E620C9}" type="pres">
      <dgm:prSet presAssocID="{60D80859-6440-4993-90E1-7538B787F2CE}" presName="arrowWedge5" presStyleLbl="fgSibTrans2D1" presStyleIdx="4" presStyleCnt="7"/>
      <dgm:spPr/>
    </dgm:pt>
    <dgm:pt modelId="{8365B433-87B1-4FCD-BEDD-ED4C0C2E138A}" type="pres">
      <dgm:prSet presAssocID="{5FEF3CE7-5BE9-4E02-BBCF-6699D895B558}" presName="arrowWedge6" presStyleLbl="fgSibTrans2D1" presStyleIdx="5" presStyleCnt="7"/>
      <dgm:spPr/>
    </dgm:pt>
    <dgm:pt modelId="{61ACFE0E-B163-408B-8AA8-FFEC4BCA95B7}" type="pres">
      <dgm:prSet presAssocID="{3007E58F-3388-462D-BDE5-4509F083D07A}" presName="arrowWedge7" presStyleLbl="fgSibTrans2D1" presStyleIdx="6" presStyleCnt="7"/>
      <dgm:spPr/>
    </dgm:pt>
  </dgm:ptLst>
  <dgm:cxnLst>
    <dgm:cxn modelId="{943D5C0B-5EF8-4128-A24E-F078CC31E3AC}" type="presOf" srcId="{C1767643-B0D3-41B1-8544-6E4E10DFF9A7}" destId="{40F37F56-C643-4333-92B1-E60E45101CBF}" srcOrd="0" destOrd="0" presId="urn:microsoft.com/office/officeart/2005/8/layout/cycle8"/>
    <dgm:cxn modelId="{E4A4880E-0758-4682-9561-2871B307CE90}" type="presOf" srcId="{F956B501-5661-45A7-BC30-F18E9902357C}" destId="{3F4495E8-5C8E-4CF7-9E0B-ADE033B88A01}" srcOrd="0" destOrd="0" presId="urn:microsoft.com/office/officeart/2005/8/layout/cycle8"/>
    <dgm:cxn modelId="{E279892B-5291-439A-B2AC-AF34AD43A9F1}" srcId="{BA57D4CB-656A-48D4-92EC-0554AD010771}" destId="{0601185F-5212-4A59-A00A-5B8DE22E7614}" srcOrd="5" destOrd="0" parTransId="{F56AB2F1-012C-416B-8077-E31ECAF69DD1}" sibTransId="{5FEF3CE7-5BE9-4E02-BBCF-6699D895B558}"/>
    <dgm:cxn modelId="{43D2152C-90F1-4840-8E3A-113024BE0C22}" srcId="{BA57D4CB-656A-48D4-92EC-0554AD010771}" destId="{1460D3B4-892C-4A5E-927A-FA460A20613B}" srcOrd="0" destOrd="0" parTransId="{B8E72336-3531-4C09-B2AC-3D6454B164BD}" sibTransId="{385B224B-0937-4908-8CB8-DC0182559E63}"/>
    <dgm:cxn modelId="{47D5CB31-395C-4A53-8031-D8BD57710AE5}" srcId="{BA57D4CB-656A-48D4-92EC-0554AD010771}" destId="{F956B501-5661-45A7-BC30-F18E9902357C}" srcOrd="3" destOrd="0" parTransId="{32B9B4EB-D15C-417D-AE56-06DB4D3C1941}" sibTransId="{5F74AAD9-4EAF-4BF1-8A49-D2CC0F38AE85}"/>
    <dgm:cxn modelId="{BBA9645B-8959-4CDA-9640-4FD3E102B4B2}" srcId="{BA57D4CB-656A-48D4-92EC-0554AD010771}" destId="{1A639DF3-5C14-4374-977D-04FC2AFCED69}" srcOrd="2" destOrd="0" parTransId="{10CF3E76-5444-4D27-9535-6A17AE97C8E8}" sibTransId="{455BCF4B-8D05-47E9-9D67-01A2786B7813}"/>
    <dgm:cxn modelId="{FD5C2446-85B4-42ED-AE1C-23F32557F0F5}" type="presOf" srcId="{1C808388-BE01-450E-992E-71D58DA4708B}" destId="{DDDE4151-A2BB-4335-ABB5-38BF7C5C2891}" srcOrd="0" destOrd="0" presId="urn:microsoft.com/office/officeart/2005/8/layout/cycle8"/>
    <dgm:cxn modelId="{B589D747-57C4-4C26-B513-AE7C0904F883}" srcId="{BA57D4CB-656A-48D4-92EC-0554AD010771}" destId="{C1767643-B0D3-41B1-8544-6E4E10DFF9A7}" srcOrd="1" destOrd="0" parTransId="{A05E97A1-C030-4482-A91E-A84F42D19248}" sibTransId="{D001A286-33C4-40F1-820E-7089035F5E85}"/>
    <dgm:cxn modelId="{0A3D8E68-6568-4098-8296-88C244AE54BF}" srcId="{BA57D4CB-656A-48D4-92EC-0554AD010771}" destId="{1C808388-BE01-450E-992E-71D58DA4708B}" srcOrd="6" destOrd="0" parTransId="{0DBF752B-04DF-4E6F-BDEA-06AB7CE52680}" sibTransId="{3007E58F-3388-462D-BDE5-4509F083D07A}"/>
    <dgm:cxn modelId="{79B94D71-BF07-4278-A03A-BA92CAC6899E}" type="presOf" srcId="{BA57D4CB-656A-48D4-92EC-0554AD010771}" destId="{5BB56286-7534-4022-88E4-146A92D2BB59}" srcOrd="0" destOrd="0" presId="urn:microsoft.com/office/officeart/2005/8/layout/cycle8"/>
    <dgm:cxn modelId="{6897595A-5502-4A02-81FB-CC834D9A51D8}" type="presOf" srcId="{1C808388-BE01-450E-992E-71D58DA4708B}" destId="{CCB0C3D6-F32A-4A19-8D92-621EF5D6A3CC}" srcOrd="1" destOrd="0" presId="urn:microsoft.com/office/officeart/2005/8/layout/cycle8"/>
    <dgm:cxn modelId="{20479B7A-E54E-4179-B01D-F28D1F90D54D}" srcId="{BA57D4CB-656A-48D4-92EC-0554AD010771}" destId="{4F648118-FD5F-4686-8B2A-6E2DC5664605}" srcOrd="4" destOrd="0" parTransId="{623E8846-A689-4DF4-872D-7688EB39DC82}" sibTransId="{60D80859-6440-4993-90E1-7538B787F2CE}"/>
    <dgm:cxn modelId="{D9B35C84-DF9A-498E-8E3F-7AF150134540}" type="presOf" srcId="{C1767643-B0D3-41B1-8544-6E4E10DFF9A7}" destId="{DCC561EB-855A-45E8-84B0-C32294AA3E1D}" srcOrd="1" destOrd="0" presId="urn:microsoft.com/office/officeart/2005/8/layout/cycle8"/>
    <dgm:cxn modelId="{C18FDC8A-0228-47DB-AA7F-13BDE4EC3DF8}" type="presOf" srcId="{1A639DF3-5C14-4374-977D-04FC2AFCED69}" destId="{69C3B7FE-EB8B-46B6-861D-44A5DE68E9C2}" srcOrd="0" destOrd="0" presId="urn:microsoft.com/office/officeart/2005/8/layout/cycle8"/>
    <dgm:cxn modelId="{BB9B57A8-B5D6-4B74-BD37-1A25E0862EC4}" type="presOf" srcId="{4F648118-FD5F-4686-8B2A-6E2DC5664605}" destId="{23970A86-A630-4DF8-A7E7-3DF2C96A5820}" srcOrd="1" destOrd="0" presId="urn:microsoft.com/office/officeart/2005/8/layout/cycle8"/>
    <dgm:cxn modelId="{89D1AAB3-DFD4-483D-BC68-64674A5466FC}" type="presOf" srcId="{F956B501-5661-45A7-BC30-F18E9902357C}" destId="{EA1C50B5-02FC-4FC0-B0D6-A87C14C3EE98}" srcOrd="1" destOrd="0" presId="urn:microsoft.com/office/officeart/2005/8/layout/cycle8"/>
    <dgm:cxn modelId="{4BBCE5D0-36DA-4108-96B1-67F3294A2ED3}" type="presOf" srcId="{4F648118-FD5F-4686-8B2A-6E2DC5664605}" destId="{562B3FB7-C109-4F9D-AD72-75AE258A7CF6}" srcOrd="0" destOrd="0" presId="urn:microsoft.com/office/officeart/2005/8/layout/cycle8"/>
    <dgm:cxn modelId="{113E1ED6-12C9-493B-8BCF-7D57E07A570F}" type="presOf" srcId="{1460D3B4-892C-4A5E-927A-FA460A20613B}" destId="{13CAD672-AD3E-40A7-9C38-70AC2B671298}" srcOrd="1" destOrd="0" presId="urn:microsoft.com/office/officeart/2005/8/layout/cycle8"/>
    <dgm:cxn modelId="{3CFAE9E3-A9C3-4601-B2F7-6D79ACAD2332}" type="presOf" srcId="{0601185F-5212-4A59-A00A-5B8DE22E7614}" destId="{DAE07098-AD1E-48B1-AD65-F6D3F22C5C1A}" srcOrd="1" destOrd="0" presId="urn:microsoft.com/office/officeart/2005/8/layout/cycle8"/>
    <dgm:cxn modelId="{924616E9-55B4-498B-AFFD-EFC0518630E9}" type="presOf" srcId="{1A639DF3-5C14-4374-977D-04FC2AFCED69}" destId="{3C69195C-0015-4671-BCCE-E0D4DC408C75}" srcOrd="1" destOrd="0" presId="urn:microsoft.com/office/officeart/2005/8/layout/cycle8"/>
    <dgm:cxn modelId="{661C43FA-A401-437D-83AE-D7A77BCAEE4B}" type="presOf" srcId="{1460D3B4-892C-4A5E-927A-FA460A20613B}" destId="{8772B0C4-2024-4F8C-87B1-A13915E1B6C7}" srcOrd="0" destOrd="0" presId="urn:microsoft.com/office/officeart/2005/8/layout/cycle8"/>
    <dgm:cxn modelId="{343BD0FA-7894-4C43-9CCA-AD2172FAD6F7}" type="presOf" srcId="{0601185F-5212-4A59-A00A-5B8DE22E7614}" destId="{B627C6F6-74F7-4BD3-8081-9A849F82BC5E}" srcOrd="0" destOrd="0" presId="urn:microsoft.com/office/officeart/2005/8/layout/cycle8"/>
    <dgm:cxn modelId="{0443C53F-B68F-4EB7-8176-F5126A34ABBE}" type="presParOf" srcId="{5BB56286-7534-4022-88E4-146A92D2BB59}" destId="{8772B0C4-2024-4F8C-87B1-A13915E1B6C7}" srcOrd="0" destOrd="0" presId="urn:microsoft.com/office/officeart/2005/8/layout/cycle8"/>
    <dgm:cxn modelId="{D4B945B2-85F5-4795-BB08-6BAC76054561}" type="presParOf" srcId="{5BB56286-7534-4022-88E4-146A92D2BB59}" destId="{B2B7BD70-E6B3-4FD7-8A3B-D8CD46C4269A}" srcOrd="1" destOrd="0" presId="urn:microsoft.com/office/officeart/2005/8/layout/cycle8"/>
    <dgm:cxn modelId="{E7B44BB4-5105-4DE7-95BD-25CAB9D00A2C}" type="presParOf" srcId="{5BB56286-7534-4022-88E4-146A92D2BB59}" destId="{BE2FB9FB-1F63-4C8E-88CE-A0F3FD6F77F8}" srcOrd="2" destOrd="0" presId="urn:microsoft.com/office/officeart/2005/8/layout/cycle8"/>
    <dgm:cxn modelId="{2EA30273-71C9-4A44-890A-42CB26367E51}" type="presParOf" srcId="{5BB56286-7534-4022-88E4-146A92D2BB59}" destId="{13CAD672-AD3E-40A7-9C38-70AC2B671298}" srcOrd="3" destOrd="0" presId="urn:microsoft.com/office/officeart/2005/8/layout/cycle8"/>
    <dgm:cxn modelId="{056E91C3-2CF4-4124-869C-43F34B91FD3A}" type="presParOf" srcId="{5BB56286-7534-4022-88E4-146A92D2BB59}" destId="{40F37F56-C643-4333-92B1-E60E45101CBF}" srcOrd="4" destOrd="0" presId="urn:microsoft.com/office/officeart/2005/8/layout/cycle8"/>
    <dgm:cxn modelId="{59759104-B965-4562-A022-0309EA8873D8}" type="presParOf" srcId="{5BB56286-7534-4022-88E4-146A92D2BB59}" destId="{E72B1E52-2B81-4A92-9FB3-4CD5D05B945C}" srcOrd="5" destOrd="0" presId="urn:microsoft.com/office/officeart/2005/8/layout/cycle8"/>
    <dgm:cxn modelId="{AC77C451-3F9C-4771-AF1C-0197C13658EA}" type="presParOf" srcId="{5BB56286-7534-4022-88E4-146A92D2BB59}" destId="{7D7D4FE1-BB3F-4DF4-BA79-B0A0A9990455}" srcOrd="6" destOrd="0" presId="urn:microsoft.com/office/officeart/2005/8/layout/cycle8"/>
    <dgm:cxn modelId="{F0BABBFF-A054-4FA8-BFA8-3FE2E8F30EE4}" type="presParOf" srcId="{5BB56286-7534-4022-88E4-146A92D2BB59}" destId="{DCC561EB-855A-45E8-84B0-C32294AA3E1D}" srcOrd="7" destOrd="0" presId="urn:microsoft.com/office/officeart/2005/8/layout/cycle8"/>
    <dgm:cxn modelId="{2A284B99-0D79-41D2-8923-D18DFC0E8C92}" type="presParOf" srcId="{5BB56286-7534-4022-88E4-146A92D2BB59}" destId="{69C3B7FE-EB8B-46B6-861D-44A5DE68E9C2}" srcOrd="8" destOrd="0" presId="urn:microsoft.com/office/officeart/2005/8/layout/cycle8"/>
    <dgm:cxn modelId="{95A48019-1700-44CF-A135-F4697B9BCFF8}" type="presParOf" srcId="{5BB56286-7534-4022-88E4-146A92D2BB59}" destId="{BCEFE9B2-6935-4764-B9D2-04A6E3663F7B}" srcOrd="9" destOrd="0" presId="urn:microsoft.com/office/officeart/2005/8/layout/cycle8"/>
    <dgm:cxn modelId="{8F3A38F1-B37A-4C93-B35F-0C5170BEF2B8}" type="presParOf" srcId="{5BB56286-7534-4022-88E4-146A92D2BB59}" destId="{1CFDD927-297B-4D47-9802-7F442FC2552E}" srcOrd="10" destOrd="0" presId="urn:microsoft.com/office/officeart/2005/8/layout/cycle8"/>
    <dgm:cxn modelId="{736087B6-AEA7-4B20-B838-B4C5119F4EF4}" type="presParOf" srcId="{5BB56286-7534-4022-88E4-146A92D2BB59}" destId="{3C69195C-0015-4671-BCCE-E0D4DC408C75}" srcOrd="11" destOrd="0" presId="urn:microsoft.com/office/officeart/2005/8/layout/cycle8"/>
    <dgm:cxn modelId="{AC005E60-C642-402C-A623-E37F10E6F333}" type="presParOf" srcId="{5BB56286-7534-4022-88E4-146A92D2BB59}" destId="{3F4495E8-5C8E-4CF7-9E0B-ADE033B88A01}" srcOrd="12" destOrd="0" presId="urn:microsoft.com/office/officeart/2005/8/layout/cycle8"/>
    <dgm:cxn modelId="{4961776E-1B48-474D-B13A-B36FEBBB29B0}" type="presParOf" srcId="{5BB56286-7534-4022-88E4-146A92D2BB59}" destId="{54CA09DB-722B-49EA-8998-0EC0CD1D330E}" srcOrd="13" destOrd="0" presId="urn:microsoft.com/office/officeart/2005/8/layout/cycle8"/>
    <dgm:cxn modelId="{06F00DBC-30E3-4861-83F4-9C96E598E412}" type="presParOf" srcId="{5BB56286-7534-4022-88E4-146A92D2BB59}" destId="{5520FE06-1BB3-47CF-9027-34F672E561F0}" srcOrd="14" destOrd="0" presId="urn:microsoft.com/office/officeart/2005/8/layout/cycle8"/>
    <dgm:cxn modelId="{403DEBD5-97BE-42AD-8258-76F7C758AC02}" type="presParOf" srcId="{5BB56286-7534-4022-88E4-146A92D2BB59}" destId="{EA1C50B5-02FC-4FC0-B0D6-A87C14C3EE98}" srcOrd="15" destOrd="0" presId="urn:microsoft.com/office/officeart/2005/8/layout/cycle8"/>
    <dgm:cxn modelId="{65B48609-EB97-458D-9FCA-E1D2735335A8}" type="presParOf" srcId="{5BB56286-7534-4022-88E4-146A92D2BB59}" destId="{562B3FB7-C109-4F9D-AD72-75AE258A7CF6}" srcOrd="16" destOrd="0" presId="urn:microsoft.com/office/officeart/2005/8/layout/cycle8"/>
    <dgm:cxn modelId="{9C79CC64-4D58-4F5B-9CFB-77743D8151DF}" type="presParOf" srcId="{5BB56286-7534-4022-88E4-146A92D2BB59}" destId="{5A979899-7572-4605-95E0-9ED2966CA320}" srcOrd="17" destOrd="0" presId="urn:microsoft.com/office/officeart/2005/8/layout/cycle8"/>
    <dgm:cxn modelId="{4D3C4CB6-1BD5-429F-8415-32C44DDCDFF7}" type="presParOf" srcId="{5BB56286-7534-4022-88E4-146A92D2BB59}" destId="{C818E9DF-3A7C-47A7-9877-3A6B1D05BA07}" srcOrd="18" destOrd="0" presId="urn:microsoft.com/office/officeart/2005/8/layout/cycle8"/>
    <dgm:cxn modelId="{91280A7B-C3ED-4DD0-BE0B-7C0C2F229FA7}" type="presParOf" srcId="{5BB56286-7534-4022-88E4-146A92D2BB59}" destId="{23970A86-A630-4DF8-A7E7-3DF2C96A5820}" srcOrd="19" destOrd="0" presId="urn:microsoft.com/office/officeart/2005/8/layout/cycle8"/>
    <dgm:cxn modelId="{D015DB65-C6E2-4C1F-9EDE-B3C25D0A194E}" type="presParOf" srcId="{5BB56286-7534-4022-88E4-146A92D2BB59}" destId="{B627C6F6-74F7-4BD3-8081-9A849F82BC5E}" srcOrd="20" destOrd="0" presId="urn:microsoft.com/office/officeart/2005/8/layout/cycle8"/>
    <dgm:cxn modelId="{9C29C6F7-88D9-4C5C-A295-3CA4034D6803}" type="presParOf" srcId="{5BB56286-7534-4022-88E4-146A92D2BB59}" destId="{AAAE6F80-F9CA-426C-802E-B82D58EDA145}" srcOrd="21" destOrd="0" presId="urn:microsoft.com/office/officeart/2005/8/layout/cycle8"/>
    <dgm:cxn modelId="{EFF79151-BFD2-4D66-AEE6-DEC1C40963E8}" type="presParOf" srcId="{5BB56286-7534-4022-88E4-146A92D2BB59}" destId="{2B2644D4-111D-4ECF-8355-B0CBC26F5DE0}" srcOrd="22" destOrd="0" presId="urn:microsoft.com/office/officeart/2005/8/layout/cycle8"/>
    <dgm:cxn modelId="{DC134EE3-0A62-4058-A64D-10268A6E2511}" type="presParOf" srcId="{5BB56286-7534-4022-88E4-146A92D2BB59}" destId="{DAE07098-AD1E-48B1-AD65-F6D3F22C5C1A}" srcOrd="23" destOrd="0" presId="urn:microsoft.com/office/officeart/2005/8/layout/cycle8"/>
    <dgm:cxn modelId="{97E0E52E-ED73-4028-AE2F-0BCCFA04CE60}" type="presParOf" srcId="{5BB56286-7534-4022-88E4-146A92D2BB59}" destId="{DDDE4151-A2BB-4335-ABB5-38BF7C5C2891}" srcOrd="24" destOrd="0" presId="urn:microsoft.com/office/officeart/2005/8/layout/cycle8"/>
    <dgm:cxn modelId="{5032B35D-D7BC-4BF1-94B4-DF692B1E060E}" type="presParOf" srcId="{5BB56286-7534-4022-88E4-146A92D2BB59}" destId="{FA098F08-C3A2-4E1E-A0B0-31F375749568}" srcOrd="25" destOrd="0" presId="urn:microsoft.com/office/officeart/2005/8/layout/cycle8"/>
    <dgm:cxn modelId="{5F6A70E5-4562-4286-AD81-EC7275FC7513}" type="presParOf" srcId="{5BB56286-7534-4022-88E4-146A92D2BB59}" destId="{98527B0B-DC54-4B1B-B2B3-6EACE1561871}" srcOrd="26" destOrd="0" presId="urn:microsoft.com/office/officeart/2005/8/layout/cycle8"/>
    <dgm:cxn modelId="{407A8221-0660-45F5-90B5-0653371FF94D}" type="presParOf" srcId="{5BB56286-7534-4022-88E4-146A92D2BB59}" destId="{CCB0C3D6-F32A-4A19-8D92-621EF5D6A3CC}" srcOrd="27" destOrd="0" presId="urn:microsoft.com/office/officeart/2005/8/layout/cycle8"/>
    <dgm:cxn modelId="{FD40106B-4DF2-47F3-B7A2-744335922364}" type="presParOf" srcId="{5BB56286-7534-4022-88E4-146A92D2BB59}" destId="{9BF5A2A1-4B33-4332-A795-26703BF31F16}" srcOrd="28" destOrd="0" presId="urn:microsoft.com/office/officeart/2005/8/layout/cycle8"/>
    <dgm:cxn modelId="{AE86B95E-A5E6-4B7E-AB36-6A08726CF221}" type="presParOf" srcId="{5BB56286-7534-4022-88E4-146A92D2BB59}" destId="{E0FA9C5A-4858-40ED-BA36-A1F1D54F97B5}" srcOrd="29" destOrd="0" presId="urn:microsoft.com/office/officeart/2005/8/layout/cycle8"/>
    <dgm:cxn modelId="{D450C2D5-F0F2-4582-9977-6A883E68133C}" type="presParOf" srcId="{5BB56286-7534-4022-88E4-146A92D2BB59}" destId="{EFA7FB5A-21E1-4BED-8680-8F65AB1475B2}" srcOrd="30" destOrd="0" presId="urn:microsoft.com/office/officeart/2005/8/layout/cycle8"/>
    <dgm:cxn modelId="{D0001EA6-E527-4A42-BA2F-8F075AA74B0C}" type="presParOf" srcId="{5BB56286-7534-4022-88E4-146A92D2BB59}" destId="{B4A6D967-C763-4765-9601-91E608296930}" srcOrd="31" destOrd="0" presId="urn:microsoft.com/office/officeart/2005/8/layout/cycle8"/>
    <dgm:cxn modelId="{50B89B60-54C4-40F5-BB14-4390863724DE}" type="presParOf" srcId="{5BB56286-7534-4022-88E4-146A92D2BB59}" destId="{F80BD9AC-906D-4E30-813C-81DEF9E620C9}" srcOrd="32" destOrd="0" presId="urn:microsoft.com/office/officeart/2005/8/layout/cycle8"/>
    <dgm:cxn modelId="{38B4B173-A1F6-4ADD-8FB7-95C61DE56FE3}" type="presParOf" srcId="{5BB56286-7534-4022-88E4-146A92D2BB59}" destId="{8365B433-87B1-4FCD-BEDD-ED4C0C2E138A}" srcOrd="33" destOrd="0" presId="urn:microsoft.com/office/officeart/2005/8/layout/cycle8"/>
    <dgm:cxn modelId="{CA7A104E-7CD2-4A12-B165-42A998E96F7C}" type="presParOf" srcId="{5BB56286-7534-4022-88E4-146A92D2BB59}" destId="{61ACFE0E-B163-408B-8AA8-FFEC4BCA95B7}" srcOrd="3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A4C055-EF35-49CE-AF2F-30ACDBE0DDD1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750E3B5-417B-411E-A95F-3B118D4C59CE}">
      <dgm:prSet phldrT="[Testo]"/>
      <dgm:spPr/>
      <dgm:t>
        <a:bodyPr/>
        <a:lstStyle/>
        <a:p>
          <a:r>
            <a:rPr lang="it-IT"/>
            <a:t>Dublin Core™ [2]</a:t>
          </a:r>
          <a:endParaRPr lang="it-IT" dirty="0"/>
        </a:p>
      </dgm:t>
    </dgm:pt>
    <dgm:pt modelId="{7F0F03C6-82E4-421F-B86A-3A6A941B031D}" type="parTrans" cxnId="{967599E1-9A4B-4578-B7CB-DE1B3118B0AF}">
      <dgm:prSet/>
      <dgm:spPr/>
      <dgm:t>
        <a:bodyPr/>
        <a:lstStyle/>
        <a:p>
          <a:endParaRPr lang="it-IT"/>
        </a:p>
      </dgm:t>
    </dgm:pt>
    <dgm:pt modelId="{6A9BEE3B-0F40-4CDD-B2C0-2A09FB790381}" type="sibTrans" cxnId="{967599E1-9A4B-4578-B7CB-DE1B3118B0AF}">
      <dgm:prSet/>
      <dgm:spPr/>
      <dgm:t>
        <a:bodyPr/>
        <a:lstStyle/>
        <a:p>
          <a:endParaRPr lang="it-IT"/>
        </a:p>
      </dgm:t>
    </dgm:pt>
    <dgm:pt modelId="{586EEAAB-4FDD-46A7-8051-890D62C087DA}">
      <dgm:prSet phldrT="[Testo]"/>
      <dgm:spPr/>
      <dgm:t>
        <a:bodyPr/>
        <a:lstStyle/>
        <a:p>
          <a:r>
            <a:rPr lang="it-IT" dirty="0"/>
            <a:t>SIOC Core </a:t>
          </a:r>
          <a:r>
            <a:rPr lang="it-IT" dirty="0" err="1"/>
            <a:t>Ontology</a:t>
          </a:r>
          <a:r>
            <a:rPr lang="it-IT" dirty="0"/>
            <a:t> </a:t>
          </a:r>
          <a:r>
            <a:rPr lang="it-IT" dirty="0" err="1"/>
            <a:t>Specification</a:t>
          </a:r>
          <a:r>
            <a:rPr lang="it-IT" dirty="0"/>
            <a:t> [3]	</a:t>
          </a:r>
        </a:p>
      </dgm:t>
    </dgm:pt>
    <dgm:pt modelId="{4012AD9A-2BFF-4041-A5A8-3B7E3DC3186F}" type="sibTrans" cxnId="{160C9EAA-D1DC-4A1D-929E-8E7760062A63}">
      <dgm:prSet/>
      <dgm:spPr/>
      <dgm:t>
        <a:bodyPr/>
        <a:lstStyle/>
        <a:p>
          <a:endParaRPr lang="it-IT"/>
        </a:p>
      </dgm:t>
    </dgm:pt>
    <dgm:pt modelId="{2A268E84-C581-4075-A6D6-13FF446B935C}" type="parTrans" cxnId="{160C9EAA-D1DC-4A1D-929E-8E7760062A63}">
      <dgm:prSet/>
      <dgm:spPr/>
      <dgm:t>
        <a:bodyPr/>
        <a:lstStyle/>
        <a:p>
          <a:endParaRPr lang="it-IT"/>
        </a:p>
      </dgm:t>
    </dgm:pt>
    <dgm:pt modelId="{5C8EDEEB-5BEF-49EE-AD64-D5E096575D45}">
      <dgm:prSet phldrT="[Testo]"/>
      <dgm:spPr/>
      <dgm:t>
        <a:bodyPr/>
        <a:lstStyle/>
        <a:p>
          <a:r>
            <a:rPr lang="it-IT" dirty="0"/>
            <a:t>FOAF [4]</a:t>
          </a:r>
        </a:p>
      </dgm:t>
    </dgm:pt>
    <dgm:pt modelId="{4C46C0CA-4F30-48BF-8AA2-55F008A7C9F5}" type="sibTrans" cxnId="{2CCB0470-9A15-4BC1-A871-51232FB636FC}">
      <dgm:prSet/>
      <dgm:spPr/>
      <dgm:t>
        <a:bodyPr/>
        <a:lstStyle/>
        <a:p>
          <a:endParaRPr lang="it-IT"/>
        </a:p>
      </dgm:t>
    </dgm:pt>
    <dgm:pt modelId="{1763EF1D-89DE-4FEA-9031-9F7DDED623C3}" type="parTrans" cxnId="{2CCB0470-9A15-4BC1-A871-51232FB636FC}">
      <dgm:prSet/>
      <dgm:spPr/>
      <dgm:t>
        <a:bodyPr/>
        <a:lstStyle/>
        <a:p>
          <a:endParaRPr lang="it-IT"/>
        </a:p>
      </dgm:t>
    </dgm:pt>
    <dgm:pt modelId="{CA5F3AE8-7F25-4593-B99F-F7EBC0F6E677}">
      <dgm:prSet phldrT="[Testo]"/>
      <dgm:spPr/>
      <dgm:t>
        <a:bodyPr/>
        <a:lstStyle/>
        <a:p>
          <a:r>
            <a:rPr lang="it-IT" dirty="0"/>
            <a:t>The Software </a:t>
          </a:r>
          <a:r>
            <a:rPr lang="it-IT" dirty="0" err="1"/>
            <a:t>Description</a:t>
          </a:r>
          <a:r>
            <a:rPr lang="it-IT" dirty="0"/>
            <a:t> </a:t>
          </a:r>
          <a:r>
            <a:rPr lang="it-IT" dirty="0" err="1"/>
            <a:t>Ontology</a:t>
          </a:r>
          <a:r>
            <a:rPr lang="it-IT" dirty="0"/>
            <a:t> [5]</a:t>
          </a:r>
        </a:p>
      </dgm:t>
    </dgm:pt>
    <dgm:pt modelId="{EC4DE9DE-49D2-4B76-BD95-55213369DA98}" type="sibTrans" cxnId="{7BCF9151-3B58-4A27-9965-F63ECFDCE0D3}">
      <dgm:prSet/>
      <dgm:spPr/>
      <dgm:t>
        <a:bodyPr/>
        <a:lstStyle/>
        <a:p>
          <a:endParaRPr lang="it-IT"/>
        </a:p>
      </dgm:t>
    </dgm:pt>
    <dgm:pt modelId="{F77300C2-16DF-4892-97C8-0617F2533813}" type="parTrans" cxnId="{7BCF9151-3B58-4A27-9965-F63ECFDCE0D3}">
      <dgm:prSet/>
      <dgm:spPr/>
      <dgm:t>
        <a:bodyPr/>
        <a:lstStyle/>
        <a:p>
          <a:endParaRPr lang="it-IT"/>
        </a:p>
      </dgm:t>
    </dgm:pt>
    <dgm:pt modelId="{B96CB40B-E47C-493B-B0D0-C8F45923FCFE}">
      <dgm:prSet phldrT="[Testo]"/>
      <dgm:spPr/>
      <dgm:t>
        <a:bodyPr/>
        <a:lstStyle/>
        <a:p>
          <a:r>
            <a:rPr lang="it-IT" dirty="0" err="1"/>
            <a:t>DBpedia</a:t>
          </a:r>
          <a:r>
            <a:rPr lang="it-IT" dirty="0"/>
            <a:t> [6]</a:t>
          </a:r>
        </a:p>
      </dgm:t>
    </dgm:pt>
    <dgm:pt modelId="{CC987628-450E-4563-B6E7-E3A332C14B48}" type="sibTrans" cxnId="{97DD960D-8966-41DA-BFDA-0F63394A631A}">
      <dgm:prSet/>
      <dgm:spPr/>
      <dgm:t>
        <a:bodyPr/>
        <a:lstStyle/>
        <a:p>
          <a:endParaRPr lang="it-IT"/>
        </a:p>
      </dgm:t>
    </dgm:pt>
    <dgm:pt modelId="{414B3AB1-D3AE-49F4-9E10-14A5BBF3207F}" type="parTrans" cxnId="{97DD960D-8966-41DA-BFDA-0F63394A631A}">
      <dgm:prSet/>
      <dgm:spPr/>
      <dgm:t>
        <a:bodyPr/>
        <a:lstStyle/>
        <a:p>
          <a:endParaRPr lang="it-IT"/>
        </a:p>
      </dgm:t>
    </dgm:pt>
    <dgm:pt modelId="{7600280E-27A3-4918-8285-7E4762D2F160}">
      <dgm:prSet phldrT="[Testo]"/>
      <dgm:spPr/>
      <dgm:t>
        <a:bodyPr/>
        <a:lstStyle/>
        <a:p>
          <a:r>
            <a:rPr lang="it-IT" dirty="0" err="1"/>
            <a:t>Informatics</a:t>
          </a:r>
          <a:r>
            <a:rPr lang="it-IT" dirty="0"/>
            <a:t> </a:t>
          </a:r>
          <a:r>
            <a:rPr lang="it-IT" dirty="0" err="1"/>
            <a:t>Research</a:t>
          </a:r>
          <a:r>
            <a:rPr lang="it-IT" dirty="0"/>
            <a:t> </a:t>
          </a:r>
          <a:r>
            <a:rPr lang="it-IT" dirty="0" err="1"/>
            <a:t>Artifacts</a:t>
          </a:r>
          <a:r>
            <a:rPr lang="it-IT" dirty="0"/>
            <a:t> </a:t>
          </a:r>
          <a:r>
            <a:rPr lang="it-IT" dirty="0" err="1"/>
            <a:t>Ontology</a:t>
          </a:r>
          <a:r>
            <a:rPr lang="it-IT" dirty="0"/>
            <a:t> [7]</a:t>
          </a:r>
        </a:p>
      </dgm:t>
    </dgm:pt>
    <dgm:pt modelId="{BC58C040-7AFD-4A6E-A806-E763E4A416B7}" type="sibTrans" cxnId="{6B719778-AAEA-4559-9C70-D8BEDE646F1C}">
      <dgm:prSet/>
      <dgm:spPr/>
      <dgm:t>
        <a:bodyPr/>
        <a:lstStyle/>
        <a:p>
          <a:endParaRPr lang="it-IT"/>
        </a:p>
      </dgm:t>
    </dgm:pt>
    <dgm:pt modelId="{1F1C8AE5-BCEC-47D4-89FA-364DA4F9842A}" type="parTrans" cxnId="{6B719778-AAEA-4559-9C70-D8BEDE646F1C}">
      <dgm:prSet/>
      <dgm:spPr/>
      <dgm:t>
        <a:bodyPr/>
        <a:lstStyle/>
        <a:p>
          <a:endParaRPr lang="it-IT"/>
        </a:p>
      </dgm:t>
    </dgm:pt>
    <dgm:pt modelId="{F138A1C1-FE1C-4135-AE29-19760C0960FD}">
      <dgm:prSet phldrT="[Testo]"/>
      <dgm:spPr/>
      <dgm:t>
        <a:bodyPr/>
        <a:lstStyle/>
        <a:p>
          <a:r>
            <a:rPr lang="en-US" dirty="0"/>
            <a:t>FRAPO, the Funding, Research Administration and Projects Ontology [8</a:t>
          </a:r>
          <a:r>
            <a:rPr lang="it-IT" dirty="0"/>
            <a:t>]</a:t>
          </a:r>
        </a:p>
      </dgm:t>
    </dgm:pt>
    <dgm:pt modelId="{55EF7578-252B-4F01-857D-0BFF54B96A4D}" type="sibTrans" cxnId="{E9DD6A0D-6F69-4D2E-B816-6DE4B03B1FF1}">
      <dgm:prSet/>
      <dgm:spPr/>
      <dgm:t>
        <a:bodyPr/>
        <a:lstStyle/>
        <a:p>
          <a:endParaRPr lang="it-IT"/>
        </a:p>
      </dgm:t>
    </dgm:pt>
    <dgm:pt modelId="{5315A770-F03B-435D-83BD-62FD57C3FB2B}" type="parTrans" cxnId="{E9DD6A0D-6F69-4D2E-B816-6DE4B03B1FF1}">
      <dgm:prSet/>
      <dgm:spPr/>
      <dgm:t>
        <a:bodyPr/>
        <a:lstStyle/>
        <a:p>
          <a:endParaRPr lang="it-IT"/>
        </a:p>
      </dgm:t>
    </dgm:pt>
    <dgm:pt modelId="{E63D019F-6692-4786-B5A4-6EC42DB72158}" type="pres">
      <dgm:prSet presAssocID="{2FA4C055-EF35-49CE-AF2F-30ACDBE0DDD1}" presName="Name0" presStyleCnt="0">
        <dgm:presLayoutVars>
          <dgm:chMax val="7"/>
          <dgm:chPref val="7"/>
          <dgm:dir/>
        </dgm:presLayoutVars>
      </dgm:prSet>
      <dgm:spPr/>
    </dgm:pt>
    <dgm:pt modelId="{50CFA906-15BE-453D-B718-29DED2F01F1B}" type="pres">
      <dgm:prSet presAssocID="{2FA4C055-EF35-49CE-AF2F-30ACDBE0DDD1}" presName="Name1" presStyleCnt="0"/>
      <dgm:spPr/>
    </dgm:pt>
    <dgm:pt modelId="{1ADA03D7-0701-46F7-9EDD-7637F9FA0E36}" type="pres">
      <dgm:prSet presAssocID="{2FA4C055-EF35-49CE-AF2F-30ACDBE0DDD1}" presName="cycle" presStyleCnt="0"/>
      <dgm:spPr/>
    </dgm:pt>
    <dgm:pt modelId="{C2A206D3-4337-4C08-A01B-2006FF59DDA9}" type="pres">
      <dgm:prSet presAssocID="{2FA4C055-EF35-49CE-AF2F-30ACDBE0DDD1}" presName="srcNode" presStyleLbl="node1" presStyleIdx="0" presStyleCnt="7"/>
      <dgm:spPr/>
    </dgm:pt>
    <dgm:pt modelId="{2B91D4F9-89C7-483B-84F0-B28679EE9DD9}" type="pres">
      <dgm:prSet presAssocID="{2FA4C055-EF35-49CE-AF2F-30ACDBE0DDD1}" presName="conn" presStyleLbl="parChTrans1D2" presStyleIdx="0" presStyleCnt="1"/>
      <dgm:spPr/>
    </dgm:pt>
    <dgm:pt modelId="{5C6E6E49-0731-47C6-9918-610C3BF3BA8F}" type="pres">
      <dgm:prSet presAssocID="{2FA4C055-EF35-49CE-AF2F-30ACDBE0DDD1}" presName="extraNode" presStyleLbl="node1" presStyleIdx="0" presStyleCnt="7"/>
      <dgm:spPr/>
    </dgm:pt>
    <dgm:pt modelId="{75F87D01-B57B-4FE0-B223-E1EF94ED406B}" type="pres">
      <dgm:prSet presAssocID="{2FA4C055-EF35-49CE-AF2F-30ACDBE0DDD1}" presName="dstNode" presStyleLbl="node1" presStyleIdx="0" presStyleCnt="7"/>
      <dgm:spPr/>
    </dgm:pt>
    <dgm:pt modelId="{BEF12C9F-C44A-43D4-B29D-BACBA3162713}" type="pres">
      <dgm:prSet presAssocID="{B750E3B5-417B-411E-A95F-3B118D4C59CE}" presName="text_1" presStyleLbl="node1" presStyleIdx="0" presStyleCnt="7">
        <dgm:presLayoutVars>
          <dgm:bulletEnabled val="1"/>
        </dgm:presLayoutVars>
      </dgm:prSet>
      <dgm:spPr/>
    </dgm:pt>
    <dgm:pt modelId="{98A2602D-A1C8-4A42-99AD-AAA98DA1D29F}" type="pres">
      <dgm:prSet presAssocID="{B750E3B5-417B-411E-A95F-3B118D4C59CE}" presName="accent_1" presStyleCnt="0"/>
      <dgm:spPr/>
    </dgm:pt>
    <dgm:pt modelId="{73AC7BAC-EDEB-49F1-8EA3-5143A1FF15C7}" type="pres">
      <dgm:prSet presAssocID="{B750E3B5-417B-411E-A95F-3B118D4C59CE}" presName="accentRepeatNode" presStyleLbl="solidFgAcc1" presStyleIdx="0" presStyleCnt="7"/>
      <dgm:spPr>
        <a:blipFill rotWithShape="0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31CC1B8B-4F97-48BE-84C9-AB2E788877FE}" type="pres">
      <dgm:prSet presAssocID="{586EEAAB-4FDD-46A7-8051-890D62C087DA}" presName="text_2" presStyleLbl="node1" presStyleIdx="1" presStyleCnt="7">
        <dgm:presLayoutVars>
          <dgm:bulletEnabled val="1"/>
        </dgm:presLayoutVars>
      </dgm:prSet>
      <dgm:spPr/>
    </dgm:pt>
    <dgm:pt modelId="{37141A5F-068E-4A12-9608-D4649107401B}" type="pres">
      <dgm:prSet presAssocID="{586EEAAB-4FDD-46A7-8051-890D62C087DA}" presName="accent_2" presStyleCnt="0"/>
      <dgm:spPr/>
    </dgm:pt>
    <dgm:pt modelId="{51CCC6B0-C102-427E-902E-2F161B02575B}" type="pres">
      <dgm:prSet presAssocID="{586EEAAB-4FDD-46A7-8051-890D62C087DA}" presName="accentRepeatNode" presStyleLbl="solidFgAcc1" presStyleIdx="1" presStyleCnt="7"/>
      <dgm:spPr>
        <a:blipFill rotWithShape="0">
          <a:blip xmlns:r="http://schemas.openxmlformats.org/officeDocument/2006/relationships" r:embed="rId2"/>
          <a:srcRect/>
          <a:stretch>
            <a:fillRect t="-8000" b="-8000"/>
          </a:stretch>
        </a:blipFill>
      </dgm:spPr>
    </dgm:pt>
    <dgm:pt modelId="{EA572FAE-E704-47E1-9D61-ACFF981C62A0}" type="pres">
      <dgm:prSet presAssocID="{5C8EDEEB-5BEF-49EE-AD64-D5E096575D45}" presName="text_3" presStyleLbl="node1" presStyleIdx="2" presStyleCnt="7">
        <dgm:presLayoutVars>
          <dgm:bulletEnabled val="1"/>
        </dgm:presLayoutVars>
      </dgm:prSet>
      <dgm:spPr/>
    </dgm:pt>
    <dgm:pt modelId="{535E8626-8923-4A52-A933-B11F59E50A4C}" type="pres">
      <dgm:prSet presAssocID="{5C8EDEEB-5BEF-49EE-AD64-D5E096575D45}" presName="accent_3" presStyleCnt="0"/>
      <dgm:spPr/>
    </dgm:pt>
    <dgm:pt modelId="{CA942E76-4A59-4BED-80BB-4428CA058BDE}" type="pres">
      <dgm:prSet presAssocID="{5C8EDEEB-5BEF-49EE-AD64-D5E096575D45}" presName="accentRepeatNode" presStyleLbl="solidFgAcc1" presStyleIdx="2" presStyleCnt="7"/>
      <dgm:spPr>
        <a:blipFill rotWithShape="0">
          <a:blip xmlns:r="http://schemas.openxmlformats.org/officeDocument/2006/relationships" r:embed="rId3"/>
          <a:srcRect/>
          <a:stretch>
            <a:fillRect l="-21000" r="-21000"/>
          </a:stretch>
        </a:blipFill>
      </dgm:spPr>
    </dgm:pt>
    <dgm:pt modelId="{629EF91E-E78F-476C-B563-7DF3B0F90944}" type="pres">
      <dgm:prSet presAssocID="{CA5F3AE8-7F25-4593-B99F-F7EBC0F6E677}" presName="text_4" presStyleLbl="node1" presStyleIdx="3" presStyleCnt="7">
        <dgm:presLayoutVars>
          <dgm:bulletEnabled val="1"/>
        </dgm:presLayoutVars>
      </dgm:prSet>
      <dgm:spPr/>
    </dgm:pt>
    <dgm:pt modelId="{089978EC-B855-4B8E-A6F8-C3C9CCA9153A}" type="pres">
      <dgm:prSet presAssocID="{CA5F3AE8-7F25-4593-B99F-F7EBC0F6E677}" presName="accent_4" presStyleCnt="0"/>
      <dgm:spPr/>
    </dgm:pt>
    <dgm:pt modelId="{675FCCA8-A0A4-4FC4-847A-36205C7F7346}" type="pres">
      <dgm:prSet presAssocID="{CA5F3AE8-7F25-4593-B99F-F7EBC0F6E677}" presName="accentRepeatNode" presStyleLbl="solidFgAcc1" presStyleIdx="3" presStyleCnt="7"/>
      <dgm:spPr>
        <a:blipFill rotWithShape="0"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6042949E-0937-436F-B39F-4E0DE5769F58}" type="pres">
      <dgm:prSet presAssocID="{B96CB40B-E47C-493B-B0D0-C8F45923FCFE}" presName="text_5" presStyleLbl="node1" presStyleIdx="4" presStyleCnt="7">
        <dgm:presLayoutVars>
          <dgm:bulletEnabled val="1"/>
        </dgm:presLayoutVars>
      </dgm:prSet>
      <dgm:spPr/>
    </dgm:pt>
    <dgm:pt modelId="{F0D93DBA-4869-4173-AB6D-77701CA8F6C1}" type="pres">
      <dgm:prSet presAssocID="{B96CB40B-E47C-493B-B0D0-C8F45923FCFE}" presName="accent_5" presStyleCnt="0"/>
      <dgm:spPr/>
    </dgm:pt>
    <dgm:pt modelId="{4B8EF908-246B-4928-B828-DC0CBCF1E532}" type="pres">
      <dgm:prSet presAssocID="{B96CB40B-E47C-493B-B0D0-C8F45923FCFE}" presName="accentRepeatNode" presStyleLbl="solidFgAcc1" presStyleIdx="4" presStyleCnt="7"/>
      <dgm:spPr>
        <a:blipFill rotWithShape="0">
          <a:blip xmlns:r="http://schemas.openxmlformats.org/officeDocument/2006/relationships" r:embed="rId5"/>
          <a:srcRect/>
          <a:stretch>
            <a:fillRect/>
          </a:stretch>
        </a:blipFill>
      </dgm:spPr>
    </dgm:pt>
    <dgm:pt modelId="{9A86D381-8C66-4494-9300-D5D1A6590956}" type="pres">
      <dgm:prSet presAssocID="{7600280E-27A3-4918-8285-7E4762D2F160}" presName="text_6" presStyleLbl="node1" presStyleIdx="5" presStyleCnt="7">
        <dgm:presLayoutVars>
          <dgm:bulletEnabled val="1"/>
        </dgm:presLayoutVars>
      </dgm:prSet>
      <dgm:spPr/>
    </dgm:pt>
    <dgm:pt modelId="{119B0C21-E6D1-4DA7-A20D-A23CC74A2892}" type="pres">
      <dgm:prSet presAssocID="{7600280E-27A3-4918-8285-7E4762D2F160}" presName="accent_6" presStyleCnt="0"/>
      <dgm:spPr/>
    </dgm:pt>
    <dgm:pt modelId="{6698D7D3-2004-440E-8247-F8A43E5F0045}" type="pres">
      <dgm:prSet presAssocID="{7600280E-27A3-4918-8285-7E4762D2F160}" presName="accentRepeatNode" presStyleLbl="solidFgAcc1" presStyleIdx="5" presStyleCnt="7"/>
      <dgm:spPr>
        <a:blipFill rotWithShape="0">
          <a:blip xmlns:r="http://schemas.openxmlformats.org/officeDocument/2006/relationships" r:embed="rId6"/>
          <a:srcRect/>
          <a:stretch>
            <a:fillRect/>
          </a:stretch>
        </a:blipFill>
      </dgm:spPr>
    </dgm:pt>
    <dgm:pt modelId="{E61D1385-875F-4ED0-86DC-7A607ACD5792}" type="pres">
      <dgm:prSet presAssocID="{F138A1C1-FE1C-4135-AE29-19760C0960FD}" presName="text_7" presStyleLbl="node1" presStyleIdx="6" presStyleCnt="7">
        <dgm:presLayoutVars>
          <dgm:bulletEnabled val="1"/>
        </dgm:presLayoutVars>
      </dgm:prSet>
      <dgm:spPr/>
    </dgm:pt>
    <dgm:pt modelId="{1D55CADC-2FEC-4FB3-811C-8442DDA99D00}" type="pres">
      <dgm:prSet presAssocID="{F138A1C1-FE1C-4135-AE29-19760C0960FD}" presName="accent_7" presStyleCnt="0"/>
      <dgm:spPr/>
    </dgm:pt>
    <dgm:pt modelId="{492CD397-FADC-4C6E-BDEC-E1FBFD91F1BA}" type="pres">
      <dgm:prSet presAssocID="{F138A1C1-FE1C-4135-AE29-19760C0960FD}" presName="accentRepeatNode" presStyleLbl="solidFgAcc1" presStyleIdx="6" presStyleCnt="7"/>
      <dgm:spPr>
        <a:blipFill rotWithShape="0">
          <a:blip xmlns:r="http://schemas.openxmlformats.org/officeDocument/2006/relationships" r:embed="rId7"/>
          <a:srcRect/>
          <a:stretch>
            <a:fillRect/>
          </a:stretch>
        </a:blipFill>
      </dgm:spPr>
    </dgm:pt>
  </dgm:ptLst>
  <dgm:cxnLst>
    <dgm:cxn modelId="{E9DD6A0D-6F69-4D2E-B816-6DE4B03B1FF1}" srcId="{2FA4C055-EF35-49CE-AF2F-30ACDBE0DDD1}" destId="{F138A1C1-FE1C-4135-AE29-19760C0960FD}" srcOrd="6" destOrd="0" parTransId="{5315A770-F03B-435D-83BD-62FD57C3FB2B}" sibTransId="{55EF7578-252B-4F01-857D-0BFF54B96A4D}"/>
    <dgm:cxn modelId="{97DD960D-8966-41DA-BFDA-0F63394A631A}" srcId="{2FA4C055-EF35-49CE-AF2F-30ACDBE0DDD1}" destId="{B96CB40B-E47C-493B-B0D0-C8F45923FCFE}" srcOrd="4" destOrd="0" parTransId="{414B3AB1-D3AE-49F4-9E10-14A5BBF3207F}" sibTransId="{CC987628-450E-4563-B6E7-E3A332C14B48}"/>
    <dgm:cxn modelId="{EC6EA548-DD7B-4B8A-99DC-A39FE6123957}" type="presOf" srcId="{5C8EDEEB-5BEF-49EE-AD64-D5E096575D45}" destId="{EA572FAE-E704-47E1-9D61-ACFF981C62A0}" srcOrd="0" destOrd="0" presId="urn:microsoft.com/office/officeart/2008/layout/VerticalCurvedList"/>
    <dgm:cxn modelId="{2CCB0470-9A15-4BC1-A871-51232FB636FC}" srcId="{2FA4C055-EF35-49CE-AF2F-30ACDBE0DDD1}" destId="{5C8EDEEB-5BEF-49EE-AD64-D5E096575D45}" srcOrd="2" destOrd="0" parTransId="{1763EF1D-89DE-4FEA-9031-9F7DDED623C3}" sibTransId="{4C46C0CA-4F30-48BF-8AA2-55F008A7C9F5}"/>
    <dgm:cxn modelId="{7BCF9151-3B58-4A27-9965-F63ECFDCE0D3}" srcId="{2FA4C055-EF35-49CE-AF2F-30ACDBE0DDD1}" destId="{CA5F3AE8-7F25-4593-B99F-F7EBC0F6E677}" srcOrd="3" destOrd="0" parTransId="{F77300C2-16DF-4892-97C8-0617F2533813}" sibTransId="{EC4DE9DE-49D2-4B76-BD95-55213369DA98}"/>
    <dgm:cxn modelId="{6B719778-AAEA-4559-9C70-D8BEDE646F1C}" srcId="{2FA4C055-EF35-49CE-AF2F-30ACDBE0DDD1}" destId="{7600280E-27A3-4918-8285-7E4762D2F160}" srcOrd="5" destOrd="0" parTransId="{1F1C8AE5-BCEC-47D4-89FA-364DA4F9842A}" sibTransId="{BC58C040-7AFD-4A6E-A806-E763E4A416B7}"/>
    <dgm:cxn modelId="{0AD5C784-F036-4B48-B81F-84C20190E8D8}" type="presOf" srcId="{7600280E-27A3-4918-8285-7E4762D2F160}" destId="{9A86D381-8C66-4494-9300-D5D1A6590956}" srcOrd="0" destOrd="0" presId="urn:microsoft.com/office/officeart/2008/layout/VerticalCurvedList"/>
    <dgm:cxn modelId="{8016F987-3735-49DD-838E-876650217073}" type="presOf" srcId="{586EEAAB-4FDD-46A7-8051-890D62C087DA}" destId="{31CC1B8B-4F97-48BE-84C9-AB2E788877FE}" srcOrd="0" destOrd="0" presId="urn:microsoft.com/office/officeart/2008/layout/VerticalCurvedList"/>
    <dgm:cxn modelId="{10C3EB90-04F6-41FC-80B1-E4191D8C53A1}" type="presOf" srcId="{CA5F3AE8-7F25-4593-B99F-F7EBC0F6E677}" destId="{629EF91E-E78F-476C-B563-7DF3B0F90944}" srcOrd="0" destOrd="0" presId="urn:microsoft.com/office/officeart/2008/layout/VerticalCurvedList"/>
    <dgm:cxn modelId="{160C9EAA-D1DC-4A1D-929E-8E7760062A63}" srcId="{2FA4C055-EF35-49CE-AF2F-30ACDBE0DDD1}" destId="{586EEAAB-4FDD-46A7-8051-890D62C087DA}" srcOrd="1" destOrd="0" parTransId="{2A268E84-C581-4075-A6D6-13FF446B935C}" sibTransId="{4012AD9A-2BFF-4041-A5A8-3B7E3DC3186F}"/>
    <dgm:cxn modelId="{6FF9FDAB-1FA5-4829-9305-AE2491FC5C8A}" type="presOf" srcId="{6A9BEE3B-0F40-4CDD-B2C0-2A09FB790381}" destId="{2B91D4F9-89C7-483B-84F0-B28679EE9DD9}" srcOrd="0" destOrd="0" presId="urn:microsoft.com/office/officeart/2008/layout/VerticalCurvedList"/>
    <dgm:cxn modelId="{B411EDB6-DF3F-49D1-B580-5AE0F237BB7D}" type="presOf" srcId="{B96CB40B-E47C-493B-B0D0-C8F45923FCFE}" destId="{6042949E-0937-436F-B39F-4E0DE5769F58}" srcOrd="0" destOrd="0" presId="urn:microsoft.com/office/officeart/2008/layout/VerticalCurvedList"/>
    <dgm:cxn modelId="{A64235B9-A633-430A-BEC4-0E419AC0CC17}" type="presOf" srcId="{B750E3B5-417B-411E-A95F-3B118D4C59CE}" destId="{BEF12C9F-C44A-43D4-B29D-BACBA3162713}" srcOrd="0" destOrd="0" presId="urn:microsoft.com/office/officeart/2008/layout/VerticalCurvedList"/>
    <dgm:cxn modelId="{F10568D5-AF2F-492E-98C3-B309B5B03A36}" type="presOf" srcId="{F138A1C1-FE1C-4135-AE29-19760C0960FD}" destId="{E61D1385-875F-4ED0-86DC-7A607ACD5792}" srcOrd="0" destOrd="0" presId="urn:microsoft.com/office/officeart/2008/layout/VerticalCurvedList"/>
    <dgm:cxn modelId="{967599E1-9A4B-4578-B7CB-DE1B3118B0AF}" srcId="{2FA4C055-EF35-49CE-AF2F-30ACDBE0DDD1}" destId="{B750E3B5-417B-411E-A95F-3B118D4C59CE}" srcOrd="0" destOrd="0" parTransId="{7F0F03C6-82E4-421F-B86A-3A6A941B031D}" sibTransId="{6A9BEE3B-0F40-4CDD-B2C0-2A09FB790381}"/>
    <dgm:cxn modelId="{23DD09F6-5B31-4362-9E1F-5543F0C89784}" type="presOf" srcId="{2FA4C055-EF35-49CE-AF2F-30ACDBE0DDD1}" destId="{E63D019F-6692-4786-B5A4-6EC42DB72158}" srcOrd="0" destOrd="0" presId="urn:microsoft.com/office/officeart/2008/layout/VerticalCurvedList"/>
    <dgm:cxn modelId="{F7AE15B2-4A05-4654-91AC-7180DC719D76}" type="presParOf" srcId="{E63D019F-6692-4786-B5A4-6EC42DB72158}" destId="{50CFA906-15BE-453D-B718-29DED2F01F1B}" srcOrd="0" destOrd="0" presId="urn:microsoft.com/office/officeart/2008/layout/VerticalCurvedList"/>
    <dgm:cxn modelId="{1217D882-5ADC-410E-8A94-35A06721D60E}" type="presParOf" srcId="{50CFA906-15BE-453D-B718-29DED2F01F1B}" destId="{1ADA03D7-0701-46F7-9EDD-7637F9FA0E36}" srcOrd="0" destOrd="0" presId="urn:microsoft.com/office/officeart/2008/layout/VerticalCurvedList"/>
    <dgm:cxn modelId="{DBA68481-BB68-4890-A3E4-17B603240271}" type="presParOf" srcId="{1ADA03D7-0701-46F7-9EDD-7637F9FA0E36}" destId="{C2A206D3-4337-4C08-A01B-2006FF59DDA9}" srcOrd="0" destOrd="0" presId="urn:microsoft.com/office/officeart/2008/layout/VerticalCurvedList"/>
    <dgm:cxn modelId="{280D8888-E2E0-4050-B3B1-5F26BAB6E842}" type="presParOf" srcId="{1ADA03D7-0701-46F7-9EDD-7637F9FA0E36}" destId="{2B91D4F9-89C7-483B-84F0-B28679EE9DD9}" srcOrd="1" destOrd="0" presId="urn:microsoft.com/office/officeart/2008/layout/VerticalCurvedList"/>
    <dgm:cxn modelId="{37C634F9-BB40-458C-A831-4090A0F735C5}" type="presParOf" srcId="{1ADA03D7-0701-46F7-9EDD-7637F9FA0E36}" destId="{5C6E6E49-0731-47C6-9918-610C3BF3BA8F}" srcOrd="2" destOrd="0" presId="urn:microsoft.com/office/officeart/2008/layout/VerticalCurvedList"/>
    <dgm:cxn modelId="{63BE4FDC-8F12-498D-9254-C1C259B46C6C}" type="presParOf" srcId="{1ADA03D7-0701-46F7-9EDD-7637F9FA0E36}" destId="{75F87D01-B57B-4FE0-B223-E1EF94ED406B}" srcOrd="3" destOrd="0" presId="urn:microsoft.com/office/officeart/2008/layout/VerticalCurvedList"/>
    <dgm:cxn modelId="{E394F4C2-BD25-4F0F-B420-485D22BBF080}" type="presParOf" srcId="{50CFA906-15BE-453D-B718-29DED2F01F1B}" destId="{BEF12C9F-C44A-43D4-B29D-BACBA3162713}" srcOrd="1" destOrd="0" presId="urn:microsoft.com/office/officeart/2008/layout/VerticalCurvedList"/>
    <dgm:cxn modelId="{3BB4E4D9-CBF3-480B-B4FC-66D5A97563C7}" type="presParOf" srcId="{50CFA906-15BE-453D-B718-29DED2F01F1B}" destId="{98A2602D-A1C8-4A42-99AD-AAA98DA1D29F}" srcOrd="2" destOrd="0" presId="urn:microsoft.com/office/officeart/2008/layout/VerticalCurvedList"/>
    <dgm:cxn modelId="{D373E192-8444-4F4D-91C7-9B18E89155A9}" type="presParOf" srcId="{98A2602D-A1C8-4A42-99AD-AAA98DA1D29F}" destId="{73AC7BAC-EDEB-49F1-8EA3-5143A1FF15C7}" srcOrd="0" destOrd="0" presId="urn:microsoft.com/office/officeart/2008/layout/VerticalCurvedList"/>
    <dgm:cxn modelId="{D0A76D19-2147-4048-AE6E-8B74605503F0}" type="presParOf" srcId="{50CFA906-15BE-453D-B718-29DED2F01F1B}" destId="{31CC1B8B-4F97-48BE-84C9-AB2E788877FE}" srcOrd="3" destOrd="0" presId="urn:microsoft.com/office/officeart/2008/layout/VerticalCurvedList"/>
    <dgm:cxn modelId="{0AC47F01-A790-4BC8-82C4-328AEFA6E9EB}" type="presParOf" srcId="{50CFA906-15BE-453D-B718-29DED2F01F1B}" destId="{37141A5F-068E-4A12-9608-D4649107401B}" srcOrd="4" destOrd="0" presId="urn:microsoft.com/office/officeart/2008/layout/VerticalCurvedList"/>
    <dgm:cxn modelId="{AAD519F2-AD9A-48F5-B2B1-FF5B5B262F99}" type="presParOf" srcId="{37141A5F-068E-4A12-9608-D4649107401B}" destId="{51CCC6B0-C102-427E-902E-2F161B02575B}" srcOrd="0" destOrd="0" presId="urn:microsoft.com/office/officeart/2008/layout/VerticalCurvedList"/>
    <dgm:cxn modelId="{D539F1FC-3A51-4400-8FE0-4251E4BFDA72}" type="presParOf" srcId="{50CFA906-15BE-453D-B718-29DED2F01F1B}" destId="{EA572FAE-E704-47E1-9D61-ACFF981C62A0}" srcOrd="5" destOrd="0" presId="urn:microsoft.com/office/officeart/2008/layout/VerticalCurvedList"/>
    <dgm:cxn modelId="{D6FDED99-0CA7-4D21-A1BC-8370A8B221FF}" type="presParOf" srcId="{50CFA906-15BE-453D-B718-29DED2F01F1B}" destId="{535E8626-8923-4A52-A933-B11F59E50A4C}" srcOrd="6" destOrd="0" presId="urn:microsoft.com/office/officeart/2008/layout/VerticalCurvedList"/>
    <dgm:cxn modelId="{FD2166C3-3AE1-477A-86ED-F75363F3737F}" type="presParOf" srcId="{535E8626-8923-4A52-A933-B11F59E50A4C}" destId="{CA942E76-4A59-4BED-80BB-4428CA058BDE}" srcOrd="0" destOrd="0" presId="urn:microsoft.com/office/officeart/2008/layout/VerticalCurvedList"/>
    <dgm:cxn modelId="{9F4A6FD0-5F7D-4052-817B-6BBAFEC169F1}" type="presParOf" srcId="{50CFA906-15BE-453D-B718-29DED2F01F1B}" destId="{629EF91E-E78F-476C-B563-7DF3B0F90944}" srcOrd="7" destOrd="0" presId="urn:microsoft.com/office/officeart/2008/layout/VerticalCurvedList"/>
    <dgm:cxn modelId="{9CB62584-C16C-4046-8EC2-0B9FD6981903}" type="presParOf" srcId="{50CFA906-15BE-453D-B718-29DED2F01F1B}" destId="{089978EC-B855-4B8E-A6F8-C3C9CCA9153A}" srcOrd="8" destOrd="0" presId="urn:microsoft.com/office/officeart/2008/layout/VerticalCurvedList"/>
    <dgm:cxn modelId="{CFBA9216-9B5C-4453-BD0B-B5D92306CCB5}" type="presParOf" srcId="{089978EC-B855-4B8E-A6F8-C3C9CCA9153A}" destId="{675FCCA8-A0A4-4FC4-847A-36205C7F7346}" srcOrd="0" destOrd="0" presId="urn:microsoft.com/office/officeart/2008/layout/VerticalCurvedList"/>
    <dgm:cxn modelId="{A01B24BA-8511-42B5-8DAC-6C5535DAE622}" type="presParOf" srcId="{50CFA906-15BE-453D-B718-29DED2F01F1B}" destId="{6042949E-0937-436F-B39F-4E0DE5769F58}" srcOrd="9" destOrd="0" presId="urn:microsoft.com/office/officeart/2008/layout/VerticalCurvedList"/>
    <dgm:cxn modelId="{B7AAAC92-E9B3-40B2-BDEC-6E8066110392}" type="presParOf" srcId="{50CFA906-15BE-453D-B718-29DED2F01F1B}" destId="{F0D93DBA-4869-4173-AB6D-77701CA8F6C1}" srcOrd="10" destOrd="0" presId="urn:microsoft.com/office/officeart/2008/layout/VerticalCurvedList"/>
    <dgm:cxn modelId="{FF99B91D-F382-4CC8-904B-89BB6CC07939}" type="presParOf" srcId="{F0D93DBA-4869-4173-AB6D-77701CA8F6C1}" destId="{4B8EF908-246B-4928-B828-DC0CBCF1E532}" srcOrd="0" destOrd="0" presId="urn:microsoft.com/office/officeart/2008/layout/VerticalCurvedList"/>
    <dgm:cxn modelId="{560F7E88-1F91-4BF6-8B48-C0985CD0204E}" type="presParOf" srcId="{50CFA906-15BE-453D-B718-29DED2F01F1B}" destId="{9A86D381-8C66-4494-9300-D5D1A6590956}" srcOrd="11" destOrd="0" presId="urn:microsoft.com/office/officeart/2008/layout/VerticalCurvedList"/>
    <dgm:cxn modelId="{847D8AF9-FBD5-4CF4-BD0C-11CAC56D2EF1}" type="presParOf" srcId="{50CFA906-15BE-453D-B718-29DED2F01F1B}" destId="{119B0C21-E6D1-4DA7-A20D-A23CC74A2892}" srcOrd="12" destOrd="0" presId="urn:microsoft.com/office/officeart/2008/layout/VerticalCurvedList"/>
    <dgm:cxn modelId="{40926B68-A65A-462D-A7EF-6D2A06989CF2}" type="presParOf" srcId="{119B0C21-E6D1-4DA7-A20D-A23CC74A2892}" destId="{6698D7D3-2004-440E-8247-F8A43E5F0045}" srcOrd="0" destOrd="0" presId="urn:microsoft.com/office/officeart/2008/layout/VerticalCurvedList"/>
    <dgm:cxn modelId="{6B786D73-58C9-463A-9A3B-F7931D478E13}" type="presParOf" srcId="{50CFA906-15BE-453D-B718-29DED2F01F1B}" destId="{E61D1385-875F-4ED0-86DC-7A607ACD5792}" srcOrd="13" destOrd="0" presId="urn:microsoft.com/office/officeart/2008/layout/VerticalCurvedList"/>
    <dgm:cxn modelId="{3D7CB5F0-D8A4-4CCF-BE39-A11E0F3587AB}" type="presParOf" srcId="{50CFA906-15BE-453D-B718-29DED2F01F1B}" destId="{1D55CADC-2FEC-4FB3-811C-8442DDA99D00}" srcOrd="14" destOrd="0" presId="urn:microsoft.com/office/officeart/2008/layout/VerticalCurvedList"/>
    <dgm:cxn modelId="{EA2458A0-9444-40CE-93B6-38882838E46E}" type="presParOf" srcId="{1D55CADC-2FEC-4FB3-811C-8442DDA99D00}" destId="{492CD397-FADC-4C6E-BDEC-E1FBFD91F1B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6FDD2C-405F-4562-8EE1-D0B2493C0C7E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746BC05-F090-4A16-A7A9-274771BDF158}">
      <dgm:prSet phldrT="[Testo]"/>
      <dgm:spPr/>
      <dgm:t>
        <a:bodyPr/>
        <a:lstStyle/>
        <a:p>
          <a:r>
            <a:rPr lang="it-IT" dirty="0"/>
            <a:t>Software</a:t>
          </a:r>
        </a:p>
      </dgm:t>
    </dgm:pt>
    <dgm:pt modelId="{6C2FA1C3-6158-45DA-8BE6-C2A659A5D17D}" type="parTrans" cxnId="{D5EADD91-71D1-4868-8629-10D77C01CB6C}">
      <dgm:prSet/>
      <dgm:spPr/>
      <dgm:t>
        <a:bodyPr/>
        <a:lstStyle/>
        <a:p>
          <a:endParaRPr lang="it-IT"/>
        </a:p>
      </dgm:t>
    </dgm:pt>
    <dgm:pt modelId="{A87CE525-7FC4-4117-BE94-0CDFE7D2423C}" type="sibTrans" cxnId="{D5EADD91-71D1-4868-8629-10D77C01CB6C}">
      <dgm:prSet/>
      <dgm:spPr/>
      <dgm:t>
        <a:bodyPr/>
        <a:lstStyle/>
        <a:p>
          <a:endParaRPr lang="it-IT"/>
        </a:p>
      </dgm:t>
    </dgm:pt>
    <dgm:pt modelId="{A3F300BC-79C3-4EA5-85F6-CB61DB910AE0}">
      <dgm:prSet/>
      <dgm:spPr/>
      <dgm:t>
        <a:bodyPr/>
        <a:lstStyle/>
        <a:p>
          <a:r>
            <a:rPr lang="it-IT" dirty="0" err="1"/>
            <a:t>Commit</a:t>
          </a:r>
          <a:endParaRPr lang="it-IT" dirty="0"/>
        </a:p>
      </dgm:t>
    </dgm:pt>
    <dgm:pt modelId="{3E49A860-3F45-4370-8C5D-1605FA998878}" type="parTrans" cxnId="{28C0C240-0A9D-43DB-8E41-9AC6BB02E50D}">
      <dgm:prSet/>
      <dgm:spPr/>
      <dgm:t>
        <a:bodyPr/>
        <a:lstStyle/>
        <a:p>
          <a:endParaRPr lang="it-IT"/>
        </a:p>
      </dgm:t>
    </dgm:pt>
    <dgm:pt modelId="{89166460-892E-4E56-8401-909878879311}" type="sibTrans" cxnId="{28C0C240-0A9D-43DB-8E41-9AC6BB02E50D}">
      <dgm:prSet/>
      <dgm:spPr/>
      <dgm:t>
        <a:bodyPr/>
        <a:lstStyle/>
        <a:p>
          <a:endParaRPr lang="it-IT"/>
        </a:p>
      </dgm:t>
    </dgm:pt>
    <dgm:pt modelId="{EA818410-6F78-4DCC-9D92-AC0A677163F5}">
      <dgm:prSet/>
      <dgm:spPr/>
      <dgm:t>
        <a:bodyPr/>
        <a:lstStyle/>
        <a:p>
          <a:r>
            <a:rPr lang="it-IT" dirty="0"/>
            <a:t>Branch</a:t>
          </a:r>
        </a:p>
      </dgm:t>
    </dgm:pt>
    <dgm:pt modelId="{1064FB4A-63AE-4C96-B561-67C5C90F916E}" type="parTrans" cxnId="{7114B8BA-8799-4EAF-989E-56FD4E9691EE}">
      <dgm:prSet/>
      <dgm:spPr/>
      <dgm:t>
        <a:bodyPr/>
        <a:lstStyle/>
        <a:p>
          <a:endParaRPr lang="it-IT"/>
        </a:p>
      </dgm:t>
    </dgm:pt>
    <dgm:pt modelId="{CE75183A-6E0F-4368-B89A-A1DD1BBCAA92}" type="sibTrans" cxnId="{7114B8BA-8799-4EAF-989E-56FD4E9691EE}">
      <dgm:prSet/>
      <dgm:spPr/>
      <dgm:t>
        <a:bodyPr/>
        <a:lstStyle/>
        <a:p>
          <a:endParaRPr lang="it-IT"/>
        </a:p>
      </dgm:t>
    </dgm:pt>
    <dgm:pt modelId="{C814033C-9E8A-4E62-A02D-28A9CEAEB9C2}">
      <dgm:prSet/>
      <dgm:spPr/>
      <dgm:t>
        <a:bodyPr/>
        <a:lstStyle/>
        <a:p>
          <a:r>
            <a:rPr lang="it-IT" dirty="0"/>
            <a:t>File</a:t>
          </a:r>
        </a:p>
      </dgm:t>
    </dgm:pt>
    <dgm:pt modelId="{AA262A77-7E85-47AD-AC51-EA978894104D}" type="parTrans" cxnId="{8FFE1458-CE25-445F-8D57-2A4912C4E861}">
      <dgm:prSet/>
      <dgm:spPr/>
      <dgm:t>
        <a:bodyPr/>
        <a:lstStyle/>
        <a:p>
          <a:endParaRPr lang="it-IT"/>
        </a:p>
      </dgm:t>
    </dgm:pt>
    <dgm:pt modelId="{6AFF4DFE-3444-4C02-80C3-0E29EAB7E6CC}" type="sibTrans" cxnId="{8FFE1458-CE25-445F-8D57-2A4912C4E861}">
      <dgm:prSet/>
      <dgm:spPr/>
      <dgm:t>
        <a:bodyPr/>
        <a:lstStyle/>
        <a:p>
          <a:endParaRPr lang="it-IT"/>
        </a:p>
      </dgm:t>
    </dgm:pt>
    <dgm:pt modelId="{94213C91-177E-41D5-BFB5-7EAC4751D5B5}">
      <dgm:prSet/>
      <dgm:spPr/>
      <dgm:t>
        <a:bodyPr/>
        <a:lstStyle/>
        <a:p>
          <a:r>
            <a:rPr lang="it-IT" dirty="0" err="1"/>
            <a:t>Topic</a:t>
          </a:r>
          <a:endParaRPr lang="it-IT" dirty="0"/>
        </a:p>
      </dgm:t>
    </dgm:pt>
    <dgm:pt modelId="{B16269FA-3C05-47AC-91D2-1D2E2B78D931}" type="parTrans" cxnId="{5ED66461-9052-439F-A4B1-B56A9221FD99}">
      <dgm:prSet/>
      <dgm:spPr/>
      <dgm:t>
        <a:bodyPr/>
        <a:lstStyle/>
        <a:p>
          <a:endParaRPr lang="it-IT"/>
        </a:p>
      </dgm:t>
    </dgm:pt>
    <dgm:pt modelId="{18E4BDDC-C73F-4AFB-9BE2-E6DE1DA26E2F}" type="sibTrans" cxnId="{5ED66461-9052-439F-A4B1-B56A9221FD99}">
      <dgm:prSet/>
      <dgm:spPr/>
      <dgm:t>
        <a:bodyPr/>
        <a:lstStyle/>
        <a:p>
          <a:endParaRPr lang="it-IT"/>
        </a:p>
      </dgm:t>
    </dgm:pt>
    <dgm:pt modelId="{62071FA0-C861-42A2-B98F-7D1150FD2003}">
      <dgm:prSet phldrT="[Testo]"/>
      <dgm:spPr/>
      <dgm:t>
        <a:bodyPr/>
        <a:lstStyle/>
        <a:p>
          <a:r>
            <a:rPr lang="it-IT" dirty="0"/>
            <a:t>Repository</a:t>
          </a:r>
        </a:p>
      </dgm:t>
    </dgm:pt>
    <dgm:pt modelId="{50535D00-E02C-4783-9718-88944661CE09}" type="parTrans" cxnId="{B2B731A9-5131-4C8D-9341-2AFFA717F3AA}">
      <dgm:prSet/>
      <dgm:spPr/>
      <dgm:t>
        <a:bodyPr/>
        <a:lstStyle/>
        <a:p>
          <a:endParaRPr lang="it-IT"/>
        </a:p>
      </dgm:t>
    </dgm:pt>
    <dgm:pt modelId="{E28612CE-A7EF-41CA-AAAB-3EE7ECD2F470}" type="sibTrans" cxnId="{B2B731A9-5131-4C8D-9341-2AFFA717F3AA}">
      <dgm:prSet/>
      <dgm:spPr/>
      <dgm:t>
        <a:bodyPr/>
        <a:lstStyle/>
        <a:p>
          <a:endParaRPr lang="it-IT"/>
        </a:p>
      </dgm:t>
    </dgm:pt>
    <dgm:pt modelId="{1E01BCF6-A078-4E7D-BC6F-9F37B288F717}">
      <dgm:prSet/>
      <dgm:spPr/>
      <dgm:t>
        <a:bodyPr/>
        <a:lstStyle/>
        <a:p>
          <a:r>
            <a:rPr lang="it-IT" dirty="0"/>
            <a:t>Utente</a:t>
          </a:r>
        </a:p>
      </dgm:t>
    </dgm:pt>
    <dgm:pt modelId="{82F4BDB6-22C0-4850-9312-F48DEB89A8AC}" type="parTrans" cxnId="{82714E61-8F2C-4DB5-81B9-918FD8658CE6}">
      <dgm:prSet/>
      <dgm:spPr/>
      <dgm:t>
        <a:bodyPr/>
        <a:lstStyle/>
        <a:p>
          <a:endParaRPr lang="it-IT"/>
        </a:p>
      </dgm:t>
    </dgm:pt>
    <dgm:pt modelId="{40BFFF3F-CD04-4664-B50A-8294D433978C}" type="sibTrans" cxnId="{82714E61-8F2C-4DB5-81B9-918FD8658CE6}">
      <dgm:prSet/>
      <dgm:spPr/>
      <dgm:t>
        <a:bodyPr/>
        <a:lstStyle/>
        <a:p>
          <a:endParaRPr lang="it-IT"/>
        </a:p>
      </dgm:t>
    </dgm:pt>
    <dgm:pt modelId="{981A718D-D984-4C6C-8F36-9652792C1001}" type="pres">
      <dgm:prSet presAssocID="{9A6FDD2C-405F-4562-8EE1-D0B2493C0C7E}" presName="compositeShape" presStyleCnt="0">
        <dgm:presLayoutVars>
          <dgm:chMax val="7"/>
          <dgm:dir/>
          <dgm:resizeHandles val="exact"/>
        </dgm:presLayoutVars>
      </dgm:prSet>
      <dgm:spPr/>
    </dgm:pt>
    <dgm:pt modelId="{F49E9A91-9E1E-4D82-A55F-D3841C0A7D3F}" type="pres">
      <dgm:prSet presAssocID="{B746BC05-F090-4A16-A7A9-274771BDF158}" presName="circ1" presStyleLbl="vennNode1" presStyleIdx="0" presStyleCnt="7"/>
      <dgm:spPr/>
    </dgm:pt>
    <dgm:pt modelId="{14E7527F-6185-4FA2-BE45-A4AA95ED21A8}" type="pres">
      <dgm:prSet presAssocID="{B746BC05-F090-4A16-A7A9-274771BDF158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BEF86AF-EED3-400C-B030-8F41F3B0DA4C}" type="pres">
      <dgm:prSet presAssocID="{62071FA0-C861-42A2-B98F-7D1150FD2003}" presName="circ2" presStyleLbl="vennNode1" presStyleIdx="1" presStyleCnt="7"/>
      <dgm:spPr/>
    </dgm:pt>
    <dgm:pt modelId="{45FB74BF-E4F9-44D2-AB6C-B75F9BD43043}" type="pres">
      <dgm:prSet presAssocID="{62071FA0-C861-42A2-B98F-7D1150FD200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C0577D31-723B-47B4-9A38-EDD17D30F003}" type="pres">
      <dgm:prSet presAssocID="{A3F300BC-79C3-4EA5-85F6-CB61DB910AE0}" presName="circ3" presStyleLbl="vennNode1" presStyleIdx="2" presStyleCnt="7"/>
      <dgm:spPr/>
    </dgm:pt>
    <dgm:pt modelId="{14983694-B3F2-4AA5-B173-D6EE0009B535}" type="pres">
      <dgm:prSet presAssocID="{A3F300BC-79C3-4EA5-85F6-CB61DB910AE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F496083-7E1E-4070-A268-FBFECC6765A2}" type="pres">
      <dgm:prSet presAssocID="{EA818410-6F78-4DCC-9D92-AC0A677163F5}" presName="circ4" presStyleLbl="vennNode1" presStyleIdx="3" presStyleCnt="7"/>
      <dgm:spPr/>
    </dgm:pt>
    <dgm:pt modelId="{BBF87BE5-7DA6-4722-9E6C-0DE31F8BF98C}" type="pres">
      <dgm:prSet presAssocID="{EA818410-6F78-4DCC-9D92-AC0A677163F5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262A1DF-CB78-4A77-B7B4-0833E361E594}" type="pres">
      <dgm:prSet presAssocID="{1E01BCF6-A078-4E7D-BC6F-9F37B288F717}" presName="circ5" presStyleLbl="vennNode1" presStyleIdx="4" presStyleCnt="7"/>
      <dgm:spPr/>
    </dgm:pt>
    <dgm:pt modelId="{03F61D64-BCCD-4977-B6EF-C8184F087DBD}" type="pres">
      <dgm:prSet presAssocID="{1E01BCF6-A078-4E7D-BC6F-9F37B288F717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8256666-BA7B-4B48-9687-F21483CB6ED0}" type="pres">
      <dgm:prSet presAssocID="{C814033C-9E8A-4E62-A02D-28A9CEAEB9C2}" presName="circ6" presStyleLbl="vennNode1" presStyleIdx="5" presStyleCnt="7"/>
      <dgm:spPr/>
    </dgm:pt>
    <dgm:pt modelId="{BFD68FE9-2471-4E43-ABC7-3EEE51B5AD9A}" type="pres">
      <dgm:prSet presAssocID="{C814033C-9E8A-4E62-A02D-28A9CEAEB9C2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2619293-D716-422B-BC92-B15C30FDCF3C}" type="pres">
      <dgm:prSet presAssocID="{94213C91-177E-41D5-BFB5-7EAC4751D5B5}" presName="circ7" presStyleLbl="vennNode1" presStyleIdx="6" presStyleCnt="7"/>
      <dgm:spPr/>
    </dgm:pt>
    <dgm:pt modelId="{6B260216-E266-45F3-9967-E60570520A10}" type="pres">
      <dgm:prSet presAssocID="{94213C91-177E-41D5-BFB5-7EAC4751D5B5}" presName="circ7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7F6DF17-6EAE-4BB5-A263-200618953916}" type="presOf" srcId="{A3F300BC-79C3-4EA5-85F6-CB61DB910AE0}" destId="{14983694-B3F2-4AA5-B173-D6EE0009B535}" srcOrd="0" destOrd="0" presId="urn:microsoft.com/office/officeart/2005/8/layout/venn1"/>
    <dgm:cxn modelId="{3F795826-910A-4D85-AEA7-92FC197F42B6}" type="presOf" srcId="{1E01BCF6-A078-4E7D-BC6F-9F37B288F717}" destId="{03F61D64-BCCD-4977-B6EF-C8184F087DBD}" srcOrd="0" destOrd="0" presId="urn:microsoft.com/office/officeart/2005/8/layout/venn1"/>
    <dgm:cxn modelId="{344AB535-E584-4A46-AB3B-D427DC406360}" type="presOf" srcId="{62071FA0-C861-42A2-B98F-7D1150FD2003}" destId="{45FB74BF-E4F9-44D2-AB6C-B75F9BD43043}" srcOrd="0" destOrd="0" presId="urn:microsoft.com/office/officeart/2005/8/layout/venn1"/>
    <dgm:cxn modelId="{28C0C240-0A9D-43DB-8E41-9AC6BB02E50D}" srcId="{9A6FDD2C-405F-4562-8EE1-D0B2493C0C7E}" destId="{A3F300BC-79C3-4EA5-85F6-CB61DB910AE0}" srcOrd="2" destOrd="0" parTransId="{3E49A860-3F45-4370-8C5D-1605FA998878}" sibTransId="{89166460-892E-4E56-8401-909878879311}"/>
    <dgm:cxn modelId="{CDA2F160-6328-481A-855C-A0EA84410290}" type="presOf" srcId="{94213C91-177E-41D5-BFB5-7EAC4751D5B5}" destId="{6B260216-E266-45F3-9967-E60570520A10}" srcOrd="0" destOrd="0" presId="urn:microsoft.com/office/officeart/2005/8/layout/venn1"/>
    <dgm:cxn modelId="{5ED66461-9052-439F-A4B1-B56A9221FD99}" srcId="{9A6FDD2C-405F-4562-8EE1-D0B2493C0C7E}" destId="{94213C91-177E-41D5-BFB5-7EAC4751D5B5}" srcOrd="6" destOrd="0" parTransId="{B16269FA-3C05-47AC-91D2-1D2E2B78D931}" sibTransId="{18E4BDDC-C73F-4AFB-9BE2-E6DE1DA26E2F}"/>
    <dgm:cxn modelId="{82714E61-8F2C-4DB5-81B9-918FD8658CE6}" srcId="{9A6FDD2C-405F-4562-8EE1-D0B2493C0C7E}" destId="{1E01BCF6-A078-4E7D-BC6F-9F37B288F717}" srcOrd="4" destOrd="0" parTransId="{82F4BDB6-22C0-4850-9312-F48DEB89A8AC}" sibTransId="{40BFFF3F-CD04-4664-B50A-8294D433978C}"/>
    <dgm:cxn modelId="{8FFE1458-CE25-445F-8D57-2A4912C4E861}" srcId="{9A6FDD2C-405F-4562-8EE1-D0B2493C0C7E}" destId="{C814033C-9E8A-4E62-A02D-28A9CEAEB9C2}" srcOrd="5" destOrd="0" parTransId="{AA262A77-7E85-47AD-AC51-EA978894104D}" sibTransId="{6AFF4DFE-3444-4C02-80C3-0E29EAB7E6CC}"/>
    <dgm:cxn modelId="{7D8A4187-5D56-471F-8F78-97C039A0383F}" type="presOf" srcId="{B746BC05-F090-4A16-A7A9-274771BDF158}" destId="{14E7527F-6185-4FA2-BE45-A4AA95ED21A8}" srcOrd="0" destOrd="0" presId="urn:microsoft.com/office/officeart/2005/8/layout/venn1"/>
    <dgm:cxn modelId="{18A8278F-539C-4F0B-828B-9DB37A518AD3}" type="presOf" srcId="{9A6FDD2C-405F-4562-8EE1-D0B2493C0C7E}" destId="{981A718D-D984-4C6C-8F36-9652792C1001}" srcOrd="0" destOrd="0" presId="urn:microsoft.com/office/officeart/2005/8/layout/venn1"/>
    <dgm:cxn modelId="{D5EADD91-71D1-4868-8629-10D77C01CB6C}" srcId="{9A6FDD2C-405F-4562-8EE1-D0B2493C0C7E}" destId="{B746BC05-F090-4A16-A7A9-274771BDF158}" srcOrd="0" destOrd="0" parTransId="{6C2FA1C3-6158-45DA-8BE6-C2A659A5D17D}" sibTransId="{A87CE525-7FC4-4117-BE94-0CDFE7D2423C}"/>
    <dgm:cxn modelId="{B2B731A9-5131-4C8D-9341-2AFFA717F3AA}" srcId="{9A6FDD2C-405F-4562-8EE1-D0B2493C0C7E}" destId="{62071FA0-C861-42A2-B98F-7D1150FD2003}" srcOrd="1" destOrd="0" parTransId="{50535D00-E02C-4783-9718-88944661CE09}" sibTransId="{E28612CE-A7EF-41CA-AAAB-3EE7ECD2F470}"/>
    <dgm:cxn modelId="{7114B8BA-8799-4EAF-989E-56FD4E9691EE}" srcId="{9A6FDD2C-405F-4562-8EE1-D0B2493C0C7E}" destId="{EA818410-6F78-4DCC-9D92-AC0A677163F5}" srcOrd="3" destOrd="0" parTransId="{1064FB4A-63AE-4C96-B561-67C5C90F916E}" sibTransId="{CE75183A-6E0F-4368-B89A-A1DD1BBCAA92}"/>
    <dgm:cxn modelId="{A223E4E0-EFF8-4DA1-B8E2-3F6D7A7950D9}" type="presOf" srcId="{C814033C-9E8A-4E62-A02D-28A9CEAEB9C2}" destId="{BFD68FE9-2471-4E43-ABC7-3EEE51B5AD9A}" srcOrd="0" destOrd="0" presId="urn:microsoft.com/office/officeart/2005/8/layout/venn1"/>
    <dgm:cxn modelId="{332715F1-9DD5-4C62-9E62-6CE4BCED7DAC}" type="presOf" srcId="{EA818410-6F78-4DCC-9D92-AC0A677163F5}" destId="{BBF87BE5-7DA6-4722-9E6C-0DE31F8BF98C}" srcOrd="0" destOrd="0" presId="urn:microsoft.com/office/officeart/2005/8/layout/venn1"/>
    <dgm:cxn modelId="{FC8A71CA-078C-4143-876D-69745C0AE6D7}" type="presParOf" srcId="{981A718D-D984-4C6C-8F36-9652792C1001}" destId="{F49E9A91-9E1E-4D82-A55F-D3841C0A7D3F}" srcOrd="0" destOrd="0" presId="urn:microsoft.com/office/officeart/2005/8/layout/venn1"/>
    <dgm:cxn modelId="{26509822-DDAF-4074-94F0-3E116A161B81}" type="presParOf" srcId="{981A718D-D984-4C6C-8F36-9652792C1001}" destId="{14E7527F-6185-4FA2-BE45-A4AA95ED21A8}" srcOrd="1" destOrd="0" presId="urn:microsoft.com/office/officeart/2005/8/layout/venn1"/>
    <dgm:cxn modelId="{7D1D3CC2-5CF1-4E71-BA99-B299C54DA7EB}" type="presParOf" srcId="{981A718D-D984-4C6C-8F36-9652792C1001}" destId="{5BEF86AF-EED3-400C-B030-8F41F3B0DA4C}" srcOrd="2" destOrd="0" presId="urn:microsoft.com/office/officeart/2005/8/layout/venn1"/>
    <dgm:cxn modelId="{BCBFE1B2-E60F-4246-80EB-4280866AEFCE}" type="presParOf" srcId="{981A718D-D984-4C6C-8F36-9652792C1001}" destId="{45FB74BF-E4F9-44D2-AB6C-B75F9BD43043}" srcOrd="3" destOrd="0" presId="urn:microsoft.com/office/officeart/2005/8/layout/venn1"/>
    <dgm:cxn modelId="{C8B5A985-A0E3-4320-9F4C-DE98D4EEBFAF}" type="presParOf" srcId="{981A718D-D984-4C6C-8F36-9652792C1001}" destId="{C0577D31-723B-47B4-9A38-EDD17D30F003}" srcOrd="4" destOrd="0" presId="urn:microsoft.com/office/officeart/2005/8/layout/venn1"/>
    <dgm:cxn modelId="{53309AFD-FB70-48B7-A702-8F46BDCE4B80}" type="presParOf" srcId="{981A718D-D984-4C6C-8F36-9652792C1001}" destId="{14983694-B3F2-4AA5-B173-D6EE0009B535}" srcOrd="5" destOrd="0" presId="urn:microsoft.com/office/officeart/2005/8/layout/venn1"/>
    <dgm:cxn modelId="{F56E7A03-04BA-4C28-9E38-FAF22CA2DC41}" type="presParOf" srcId="{981A718D-D984-4C6C-8F36-9652792C1001}" destId="{EF496083-7E1E-4070-A268-FBFECC6765A2}" srcOrd="6" destOrd="0" presId="urn:microsoft.com/office/officeart/2005/8/layout/venn1"/>
    <dgm:cxn modelId="{DFA71A8A-CFEB-42DF-A88E-3955E85D3919}" type="presParOf" srcId="{981A718D-D984-4C6C-8F36-9652792C1001}" destId="{BBF87BE5-7DA6-4722-9E6C-0DE31F8BF98C}" srcOrd="7" destOrd="0" presId="urn:microsoft.com/office/officeart/2005/8/layout/venn1"/>
    <dgm:cxn modelId="{068E8DF5-CCB1-4363-89ED-480B51B53D8A}" type="presParOf" srcId="{981A718D-D984-4C6C-8F36-9652792C1001}" destId="{B262A1DF-CB78-4A77-B7B4-0833E361E594}" srcOrd="8" destOrd="0" presId="urn:microsoft.com/office/officeart/2005/8/layout/venn1"/>
    <dgm:cxn modelId="{FC166F29-6DFD-4737-ADB6-E6C4C2FA4271}" type="presParOf" srcId="{981A718D-D984-4C6C-8F36-9652792C1001}" destId="{03F61D64-BCCD-4977-B6EF-C8184F087DBD}" srcOrd="9" destOrd="0" presId="urn:microsoft.com/office/officeart/2005/8/layout/venn1"/>
    <dgm:cxn modelId="{8BC41817-21A8-4C62-950D-67ED3E8429BE}" type="presParOf" srcId="{981A718D-D984-4C6C-8F36-9652792C1001}" destId="{18256666-BA7B-4B48-9687-F21483CB6ED0}" srcOrd="10" destOrd="0" presId="urn:microsoft.com/office/officeart/2005/8/layout/venn1"/>
    <dgm:cxn modelId="{3F22C095-AE8C-439F-A2B8-D7AC3375B48A}" type="presParOf" srcId="{981A718D-D984-4C6C-8F36-9652792C1001}" destId="{BFD68FE9-2471-4E43-ABC7-3EEE51B5AD9A}" srcOrd="11" destOrd="0" presId="urn:microsoft.com/office/officeart/2005/8/layout/venn1"/>
    <dgm:cxn modelId="{2039B9E3-8FDF-4F74-9E9D-6DEEDB136C07}" type="presParOf" srcId="{981A718D-D984-4C6C-8F36-9652792C1001}" destId="{E2619293-D716-422B-BC92-B15C30FDCF3C}" srcOrd="12" destOrd="0" presId="urn:microsoft.com/office/officeart/2005/8/layout/venn1"/>
    <dgm:cxn modelId="{8AF061E0-83FC-44C4-BED3-48F2A8C877FE}" type="presParOf" srcId="{981A718D-D984-4C6C-8F36-9652792C1001}" destId="{6B260216-E266-45F3-9967-E60570520A10}" srcOrd="1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72B0C4-2024-4F8C-87B1-A13915E1B6C7}">
      <dsp:nvSpPr>
        <dsp:cNvPr id="0" name=""/>
        <dsp:cNvSpPr/>
      </dsp:nvSpPr>
      <dsp:spPr>
        <a:xfrm>
          <a:off x="1261428" y="255487"/>
          <a:ext cx="3518182" cy="3518182"/>
        </a:xfrm>
        <a:prstGeom prst="pie">
          <a:avLst>
            <a:gd name="adj1" fmla="val 16200000"/>
            <a:gd name="adj2" fmla="val 19285716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Identificazione del dominio</a:t>
          </a:r>
        </a:p>
      </dsp:txBody>
      <dsp:txXfrm>
        <a:off x="3109730" y="582175"/>
        <a:ext cx="837662" cy="670130"/>
      </dsp:txXfrm>
    </dsp:sp>
    <dsp:sp modelId="{40F37F56-C643-4333-92B1-E60E45101CBF}">
      <dsp:nvSpPr>
        <dsp:cNvPr id="0" name=""/>
        <dsp:cNvSpPr/>
      </dsp:nvSpPr>
      <dsp:spPr>
        <a:xfrm>
          <a:off x="1306662" y="312029"/>
          <a:ext cx="3518182" cy="3518182"/>
        </a:xfrm>
        <a:prstGeom prst="pie">
          <a:avLst>
            <a:gd name="adj1" fmla="val 19285716"/>
            <a:gd name="adj2" fmla="val 771428"/>
          </a:avLst>
        </a:prstGeom>
        <a:solidFill>
          <a:schemeClr val="accent1">
            <a:shade val="50000"/>
            <a:hueOff val="96440"/>
            <a:satOff val="4930"/>
            <a:lumOff val="1193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Considerazioni sul riuso</a:t>
          </a:r>
        </a:p>
      </dsp:txBody>
      <dsp:txXfrm>
        <a:off x="3696094" y="1587370"/>
        <a:ext cx="963311" cy="586363"/>
      </dsp:txXfrm>
    </dsp:sp>
    <dsp:sp modelId="{69C3B7FE-EB8B-46B6-861D-44A5DE68E9C2}">
      <dsp:nvSpPr>
        <dsp:cNvPr id="0" name=""/>
        <dsp:cNvSpPr/>
      </dsp:nvSpPr>
      <dsp:spPr>
        <a:xfrm>
          <a:off x="1290327" y="383230"/>
          <a:ext cx="3518182" cy="3518182"/>
        </a:xfrm>
        <a:prstGeom prst="pie">
          <a:avLst>
            <a:gd name="adj1" fmla="val 771428"/>
            <a:gd name="adj2" fmla="val 3857143"/>
          </a:avLst>
        </a:prstGeom>
        <a:solidFill>
          <a:schemeClr val="accent1">
            <a:shade val="50000"/>
            <a:hueOff val="192879"/>
            <a:satOff val="9859"/>
            <a:lumOff val="2386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Elencazione dei termini</a:t>
          </a:r>
        </a:p>
      </dsp:txBody>
      <dsp:txXfrm>
        <a:off x="3549503" y="2466916"/>
        <a:ext cx="837662" cy="649188"/>
      </dsp:txXfrm>
    </dsp:sp>
    <dsp:sp modelId="{3F4495E8-5C8E-4CF7-9E0B-ADE033B88A01}">
      <dsp:nvSpPr>
        <dsp:cNvPr id="0" name=""/>
        <dsp:cNvSpPr/>
      </dsp:nvSpPr>
      <dsp:spPr>
        <a:xfrm>
          <a:off x="1224990" y="414642"/>
          <a:ext cx="3518182" cy="3518182"/>
        </a:xfrm>
        <a:prstGeom prst="pie">
          <a:avLst>
            <a:gd name="adj1" fmla="val 3857226"/>
            <a:gd name="adj2" fmla="val 6942858"/>
          </a:avLst>
        </a:prstGeom>
        <a:solidFill>
          <a:schemeClr val="accent1">
            <a:shade val="50000"/>
            <a:hueOff val="289319"/>
            <a:satOff val="14789"/>
            <a:lumOff val="3580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delle classi</a:t>
          </a:r>
        </a:p>
      </dsp:txBody>
      <dsp:txXfrm>
        <a:off x="2575720" y="3178929"/>
        <a:ext cx="816721" cy="586363"/>
      </dsp:txXfrm>
    </dsp:sp>
    <dsp:sp modelId="{562B3FB7-C109-4F9D-AD72-75AE258A7CF6}">
      <dsp:nvSpPr>
        <dsp:cNvPr id="0" name=""/>
        <dsp:cNvSpPr/>
      </dsp:nvSpPr>
      <dsp:spPr>
        <a:xfrm>
          <a:off x="1159652" y="383230"/>
          <a:ext cx="3518182" cy="3518182"/>
        </a:xfrm>
        <a:prstGeom prst="pie">
          <a:avLst>
            <a:gd name="adj1" fmla="val 6942858"/>
            <a:gd name="adj2" fmla="val 10028574"/>
          </a:avLst>
        </a:prstGeom>
        <a:solidFill>
          <a:schemeClr val="accent1">
            <a:shade val="50000"/>
            <a:hueOff val="289319"/>
            <a:satOff val="14789"/>
            <a:lumOff val="3580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delle proprietà</a:t>
          </a:r>
        </a:p>
      </dsp:txBody>
      <dsp:txXfrm>
        <a:off x="1580996" y="2466916"/>
        <a:ext cx="837662" cy="649188"/>
      </dsp:txXfrm>
    </dsp:sp>
    <dsp:sp modelId="{B627C6F6-74F7-4BD3-8081-9A849F82BC5E}">
      <dsp:nvSpPr>
        <dsp:cNvPr id="0" name=""/>
        <dsp:cNvSpPr/>
      </dsp:nvSpPr>
      <dsp:spPr>
        <a:xfrm>
          <a:off x="1143317" y="312029"/>
          <a:ext cx="3518182" cy="3518182"/>
        </a:xfrm>
        <a:prstGeom prst="pie">
          <a:avLst>
            <a:gd name="adj1" fmla="val 10028574"/>
            <a:gd name="adj2" fmla="val 13114284"/>
          </a:avLst>
        </a:prstGeom>
        <a:solidFill>
          <a:schemeClr val="accent1">
            <a:shade val="50000"/>
            <a:hueOff val="192879"/>
            <a:satOff val="9859"/>
            <a:lumOff val="2386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Creazione delle istanze</a:t>
          </a:r>
        </a:p>
      </dsp:txBody>
      <dsp:txXfrm>
        <a:off x="1308756" y="1587370"/>
        <a:ext cx="963311" cy="586363"/>
      </dsp:txXfrm>
    </dsp:sp>
    <dsp:sp modelId="{DDDE4151-A2BB-4335-ABB5-38BF7C5C2891}">
      <dsp:nvSpPr>
        <dsp:cNvPr id="0" name=""/>
        <dsp:cNvSpPr/>
      </dsp:nvSpPr>
      <dsp:spPr>
        <a:xfrm>
          <a:off x="1188551" y="255487"/>
          <a:ext cx="3518182" cy="3518182"/>
        </a:xfrm>
        <a:prstGeom prst="pie">
          <a:avLst>
            <a:gd name="adj1" fmla="val 13114284"/>
            <a:gd name="adj2" fmla="val 16200000"/>
          </a:avLst>
        </a:prstGeom>
        <a:solidFill>
          <a:schemeClr val="accent1">
            <a:shade val="50000"/>
            <a:hueOff val="96440"/>
            <a:satOff val="4930"/>
            <a:lumOff val="1193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 err="1"/>
            <a:t>Reasoning</a:t>
          </a:r>
          <a:endParaRPr lang="it-IT" sz="900" kern="1200" dirty="0"/>
        </a:p>
      </dsp:txBody>
      <dsp:txXfrm>
        <a:off x="2020769" y="582175"/>
        <a:ext cx="837662" cy="670130"/>
      </dsp:txXfrm>
    </dsp:sp>
    <dsp:sp modelId="{9BF5A2A1-4B33-4332-A795-26703BF31F16}">
      <dsp:nvSpPr>
        <dsp:cNvPr id="0" name=""/>
        <dsp:cNvSpPr/>
      </dsp:nvSpPr>
      <dsp:spPr>
        <a:xfrm>
          <a:off x="1043460" y="37694"/>
          <a:ext cx="3953767" cy="3953767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FA9C5A-4858-40ED-BA36-A1F1D54F97B5}">
      <dsp:nvSpPr>
        <dsp:cNvPr id="0" name=""/>
        <dsp:cNvSpPr/>
      </dsp:nvSpPr>
      <dsp:spPr>
        <a:xfrm>
          <a:off x="1088978" y="94487"/>
          <a:ext cx="3953767" cy="3953767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solidFill>
          <a:schemeClr val="accent1">
            <a:shade val="90000"/>
            <a:hueOff val="99065"/>
            <a:satOff val="682"/>
            <a:lumOff val="86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A7FB5A-21E1-4BED-8680-8F65AB1475B2}">
      <dsp:nvSpPr>
        <dsp:cNvPr id="0" name=""/>
        <dsp:cNvSpPr/>
      </dsp:nvSpPr>
      <dsp:spPr>
        <a:xfrm>
          <a:off x="1072586" y="165523"/>
          <a:ext cx="3953767" cy="3953767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solidFill>
          <a:schemeClr val="accent1">
            <a:shade val="90000"/>
            <a:hueOff val="198131"/>
            <a:satOff val="1363"/>
            <a:lumOff val="1723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A6D967-C763-4765-9601-91E608296930}">
      <dsp:nvSpPr>
        <dsp:cNvPr id="0" name=""/>
        <dsp:cNvSpPr/>
      </dsp:nvSpPr>
      <dsp:spPr>
        <a:xfrm>
          <a:off x="1007197" y="196758"/>
          <a:ext cx="3953767" cy="3953767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solidFill>
          <a:schemeClr val="accent1">
            <a:shade val="90000"/>
            <a:hueOff val="297196"/>
            <a:satOff val="2045"/>
            <a:lumOff val="258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0BD9AC-906D-4E30-813C-81DEF9E620C9}">
      <dsp:nvSpPr>
        <dsp:cNvPr id="0" name=""/>
        <dsp:cNvSpPr/>
      </dsp:nvSpPr>
      <dsp:spPr>
        <a:xfrm>
          <a:off x="941808" y="165523"/>
          <a:ext cx="3953767" cy="3953767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solidFill>
          <a:schemeClr val="accent1">
            <a:shade val="90000"/>
            <a:hueOff val="297196"/>
            <a:satOff val="2045"/>
            <a:lumOff val="258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65B433-87B1-4FCD-BEDD-ED4C0C2E138A}">
      <dsp:nvSpPr>
        <dsp:cNvPr id="0" name=""/>
        <dsp:cNvSpPr/>
      </dsp:nvSpPr>
      <dsp:spPr>
        <a:xfrm>
          <a:off x="925416" y="94487"/>
          <a:ext cx="3953767" cy="3953767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solidFill>
          <a:schemeClr val="accent1">
            <a:shade val="90000"/>
            <a:hueOff val="198131"/>
            <a:satOff val="1363"/>
            <a:lumOff val="1723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ACFE0E-B163-408B-8AA8-FFEC4BCA95B7}">
      <dsp:nvSpPr>
        <dsp:cNvPr id="0" name=""/>
        <dsp:cNvSpPr/>
      </dsp:nvSpPr>
      <dsp:spPr>
        <a:xfrm>
          <a:off x="970934" y="37694"/>
          <a:ext cx="3953767" cy="3953767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solidFill>
          <a:schemeClr val="accent1">
            <a:shade val="90000"/>
            <a:hueOff val="99065"/>
            <a:satOff val="682"/>
            <a:lumOff val="86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91D4F9-89C7-483B-84F0-B28679EE9DD9}">
      <dsp:nvSpPr>
        <dsp:cNvPr id="0" name=""/>
        <dsp:cNvSpPr/>
      </dsp:nvSpPr>
      <dsp:spPr>
        <a:xfrm>
          <a:off x="-4733744" y="-725789"/>
          <a:ext cx="5639891" cy="5639891"/>
        </a:xfrm>
        <a:prstGeom prst="blockArc">
          <a:avLst>
            <a:gd name="adj1" fmla="val 18900000"/>
            <a:gd name="adj2" fmla="val 2700000"/>
            <a:gd name="adj3" fmla="val 383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F12C9F-C44A-43D4-B29D-BACBA3162713}">
      <dsp:nvSpPr>
        <dsp:cNvPr id="0" name=""/>
        <dsp:cNvSpPr/>
      </dsp:nvSpPr>
      <dsp:spPr>
        <a:xfrm>
          <a:off x="293810" y="190400"/>
          <a:ext cx="4844575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/>
            <a:t>Dublin Core™ [2]</a:t>
          </a:r>
          <a:endParaRPr lang="it-IT" sz="1100" kern="1200" dirty="0"/>
        </a:p>
      </dsp:txBody>
      <dsp:txXfrm>
        <a:off x="293810" y="190400"/>
        <a:ext cx="4844575" cy="380633"/>
      </dsp:txXfrm>
    </dsp:sp>
    <dsp:sp modelId="{73AC7BAC-EDEB-49F1-8EA3-5143A1FF15C7}">
      <dsp:nvSpPr>
        <dsp:cNvPr id="0" name=""/>
        <dsp:cNvSpPr/>
      </dsp:nvSpPr>
      <dsp:spPr>
        <a:xfrm>
          <a:off x="55913" y="142821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CC1B8B-4F97-48BE-84C9-AB2E788877FE}">
      <dsp:nvSpPr>
        <dsp:cNvPr id="0" name=""/>
        <dsp:cNvSpPr/>
      </dsp:nvSpPr>
      <dsp:spPr>
        <a:xfrm>
          <a:off x="638508" y="761686"/>
          <a:ext cx="4499877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SIOC Core </a:t>
          </a:r>
          <a:r>
            <a:rPr lang="it-IT" sz="1100" kern="1200" dirty="0" err="1"/>
            <a:t>Ontology</a:t>
          </a:r>
          <a:r>
            <a:rPr lang="it-IT" sz="1100" kern="1200" dirty="0"/>
            <a:t> </a:t>
          </a:r>
          <a:r>
            <a:rPr lang="it-IT" sz="1100" kern="1200" dirty="0" err="1"/>
            <a:t>Specification</a:t>
          </a:r>
          <a:r>
            <a:rPr lang="it-IT" sz="1100" kern="1200" dirty="0"/>
            <a:t> [3]	</a:t>
          </a:r>
        </a:p>
      </dsp:txBody>
      <dsp:txXfrm>
        <a:off x="638508" y="761686"/>
        <a:ext cx="4499877" cy="380633"/>
      </dsp:txXfrm>
    </dsp:sp>
    <dsp:sp modelId="{51CCC6B0-C102-427E-902E-2F161B02575B}">
      <dsp:nvSpPr>
        <dsp:cNvPr id="0" name=""/>
        <dsp:cNvSpPr/>
      </dsp:nvSpPr>
      <dsp:spPr>
        <a:xfrm>
          <a:off x="400612" y="714107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2"/>
          <a:srcRect/>
          <a:stretch>
            <a:fillRect t="-8000" b="-8000"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572FAE-E704-47E1-9D61-ACFF981C62A0}">
      <dsp:nvSpPr>
        <dsp:cNvPr id="0" name=""/>
        <dsp:cNvSpPr/>
      </dsp:nvSpPr>
      <dsp:spPr>
        <a:xfrm>
          <a:off x="827401" y="1332553"/>
          <a:ext cx="4310984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FOAF [4]</a:t>
          </a:r>
        </a:p>
      </dsp:txBody>
      <dsp:txXfrm>
        <a:off x="827401" y="1332553"/>
        <a:ext cx="4310984" cy="380633"/>
      </dsp:txXfrm>
    </dsp:sp>
    <dsp:sp modelId="{CA942E76-4A59-4BED-80BB-4428CA058BDE}">
      <dsp:nvSpPr>
        <dsp:cNvPr id="0" name=""/>
        <dsp:cNvSpPr/>
      </dsp:nvSpPr>
      <dsp:spPr>
        <a:xfrm>
          <a:off x="589504" y="1284974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3"/>
          <a:srcRect/>
          <a:stretch>
            <a:fillRect l="-21000" r="-21000"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9EF91E-E78F-476C-B563-7DF3B0F90944}">
      <dsp:nvSpPr>
        <dsp:cNvPr id="0" name=""/>
        <dsp:cNvSpPr/>
      </dsp:nvSpPr>
      <dsp:spPr>
        <a:xfrm>
          <a:off x="887712" y="1903839"/>
          <a:ext cx="4250673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The Software </a:t>
          </a:r>
          <a:r>
            <a:rPr lang="it-IT" sz="1100" kern="1200" dirty="0" err="1"/>
            <a:t>Description</a:t>
          </a:r>
          <a:r>
            <a:rPr lang="it-IT" sz="1100" kern="1200" dirty="0"/>
            <a:t> </a:t>
          </a:r>
          <a:r>
            <a:rPr lang="it-IT" sz="1100" kern="1200" dirty="0" err="1"/>
            <a:t>Ontology</a:t>
          </a:r>
          <a:r>
            <a:rPr lang="it-IT" sz="1100" kern="1200" dirty="0"/>
            <a:t> [5]</a:t>
          </a:r>
        </a:p>
      </dsp:txBody>
      <dsp:txXfrm>
        <a:off x="887712" y="1903839"/>
        <a:ext cx="4250673" cy="380633"/>
      </dsp:txXfrm>
    </dsp:sp>
    <dsp:sp modelId="{675FCCA8-A0A4-4FC4-847A-36205C7F7346}">
      <dsp:nvSpPr>
        <dsp:cNvPr id="0" name=""/>
        <dsp:cNvSpPr/>
      </dsp:nvSpPr>
      <dsp:spPr>
        <a:xfrm>
          <a:off x="649816" y="1856259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4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42949E-0937-436F-B39F-4E0DE5769F58}">
      <dsp:nvSpPr>
        <dsp:cNvPr id="0" name=""/>
        <dsp:cNvSpPr/>
      </dsp:nvSpPr>
      <dsp:spPr>
        <a:xfrm>
          <a:off x="827401" y="2475124"/>
          <a:ext cx="4310984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 err="1"/>
            <a:t>DBpedia</a:t>
          </a:r>
          <a:r>
            <a:rPr lang="it-IT" sz="1100" kern="1200" dirty="0"/>
            <a:t> [6]</a:t>
          </a:r>
        </a:p>
      </dsp:txBody>
      <dsp:txXfrm>
        <a:off x="827401" y="2475124"/>
        <a:ext cx="4310984" cy="380633"/>
      </dsp:txXfrm>
    </dsp:sp>
    <dsp:sp modelId="{4B8EF908-246B-4928-B828-DC0CBCF1E532}">
      <dsp:nvSpPr>
        <dsp:cNvPr id="0" name=""/>
        <dsp:cNvSpPr/>
      </dsp:nvSpPr>
      <dsp:spPr>
        <a:xfrm>
          <a:off x="589504" y="2427545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5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6D381-8C66-4494-9300-D5D1A6590956}">
      <dsp:nvSpPr>
        <dsp:cNvPr id="0" name=""/>
        <dsp:cNvSpPr/>
      </dsp:nvSpPr>
      <dsp:spPr>
        <a:xfrm>
          <a:off x="638508" y="3045991"/>
          <a:ext cx="4499877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 err="1"/>
            <a:t>Informatics</a:t>
          </a:r>
          <a:r>
            <a:rPr lang="it-IT" sz="1100" kern="1200" dirty="0"/>
            <a:t> </a:t>
          </a:r>
          <a:r>
            <a:rPr lang="it-IT" sz="1100" kern="1200" dirty="0" err="1"/>
            <a:t>Research</a:t>
          </a:r>
          <a:r>
            <a:rPr lang="it-IT" sz="1100" kern="1200" dirty="0"/>
            <a:t> </a:t>
          </a:r>
          <a:r>
            <a:rPr lang="it-IT" sz="1100" kern="1200" dirty="0" err="1"/>
            <a:t>Artifacts</a:t>
          </a:r>
          <a:r>
            <a:rPr lang="it-IT" sz="1100" kern="1200" dirty="0"/>
            <a:t> </a:t>
          </a:r>
          <a:r>
            <a:rPr lang="it-IT" sz="1100" kern="1200" dirty="0" err="1"/>
            <a:t>Ontology</a:t>
          </a:r>
          <a:r>
            <a:rPr lang="it-IT" sz="1100" kern="1200" dirty="0"/>
            <a:t> [7]</a:t>
          </a:r>
        </a:p>
      </dsp:txBody>
      <dsp:txXfrm>
        <a:off x="638508" y="3045991"/>
        <a:ext cx="4499877" cy="380633"/>
      </dsp:txXfrm>
    </dsp:sp>
    <dsp:sp modelId="{6698D7D3-2004-440E-8247-F8A43E5F0045}">
      <dsp:nvSpPr>
        <dsp:cNvPr id="0" name=""/>
        <dsp:cNvSpPr/>
      </dsp:nvSpPr>
      <dsp:spPr>
        <a:xfrm>
          <a:off x="400612" y="2998412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6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1D1385-875F-4ED0-86DC-7A607ACD5792}">
      <dsp:nvSpPr>
        <dsp:cNvPr id="0" name=""/>
        <dsp:cNvSpPr/>
      </dsp:nvSpPr>
      <dsp:spPr>
        <a:xfrm>
          <a:off x="293810" y="3617277"/>
          <a:ext cx="4844575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FRAPO, the Funding, Research Administration and Projects Ontology [8</a:t>
          </a:r>
          <a:r>
            <a:rPr lang="it-IT" sz="1100" kern="1200" dirty="0"/>
            <a:t>]</a:t>
          </a:r>
        </a:p>
      </dsp:txBody>
      <dsp:txXfrm>
        <a:off x="293810" y="3617277"/>
        <a:ext cx="4844575" cy="380633"/>
      </dsp:txXfrm>
    </dsp:sp>
    <dsp:sp modelId="{492CD397-FADC-4C6E-BDEC-E1FBFD91F1BA}">
      <dsp:nvSpPr>
        <dsp:cNvPr id="0" name=""/>
        <dsp:cNvSpPr/>
      </dsp:nvSpPr>
      <dsp:spPr>
        <a:xfrm>
          <a:off x="55913" y="3569698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7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9E9A91-9E1E-4D82-A55F-D3841C0A7D3F}">
      <dsp:nvSpPr>
        <dsp:cNvPr id="0" name=""/>
        <dsp:cNvSpPr/>
      </dsp:nvSpPr>
      <dsp:spPr>
        <a:xfrm>
          <a:off x="2003775" y="926374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4E7527F-6185-4FA2-BE45-A4AA95ED21A8}">
      <dsp:nvSpPr>
        <dsp:cNvPr id="0" name=""/>
        <dsp:cNvSpPr/>
      </dsp:nvSpPr>
      <dsp:spPr>
        <a:xfrm>
          <a:off x="1917241" y="0"/>
          <a:ext cx="1359817" cy="72771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Software</a:t>
          </a:r>
        </a:p>
      </dsp:txBody>
      <dsp:txXfrm>
        <a:off x="1917241" y="0"/>
        <a:ext cx="1359817" cy="727710"/>
      </dsp:txXfrm>
    </dsp:sp>
    <dsp:sp modelId="{5BEF86AF-EED3-400C-B030-8F41F3B0DA4C}">
      <dsp:nvSpPr>
        <dsp:cNvPr id="0" name=""/>
        <dsp:cNvSpPr/>
      </dsp:nvSpPr>
      <dsp:spPr>
        <a:xfrm>
          <a:off x="2351888" y="1093748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5FB74BF-E4F9-44D2-AB6C-B75F9BD43043}">
      <dsp:nvSpPr>
        <dsp:cNvPr id="0" name=""/>
        <dsp:cNvSpPr/>
      </dsp:nvSpPr>
      <dsp:spPr>
        <a:xfrm>
          <a:off x="3685003" y="691324"/>
          <a:ext cx="1285645" cy="80048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Repository</a:t>
          </a:r>
        </a:p>
      </dsp:txBody>
      <dsp:txXfrm>
        <a:off x="3685003" y="691324"/>
        <a:ext cx="1285645" cy="800481"/>
      </dsp:txXfrm>
    </dsp:sp>
    <dsp:sp modelId="{C0577D31-723B-47B4-9A38-EDD17D30F003}">
      <dsp:nvSpPr>
        <dsp:cNvPr id="0" name=""/>
        <dsp:cNvSpPr/>
      </dsp:nvSpPr>
      <dsp:spPr>
        <a:xfrm>
          <a:off x="2437433" y="1470338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4983694-B3F2-4AA5-B173-D6EE0009B535}">
      <dsp:nvSpPr>
        <dsp:cNvPr id="0" name=""/>
        <dsp:cNvSpPr/>
      </dsp:nvSpPr>
      <dsp:spPr>
        <a:xfrm>
          <a:off x="3808623" y="1710118"/>
          <a:ext cx="1260921" cy="855059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Commit</a:t>
          </a:r>
          <a:endParaRPr lang="it-IT" sz="2000" kern="1200" dirty="0"/>
        </a:p>
      </dsp:txBody>
      <dsp:txXfrm>
        <a:off x="3808623" y="1710118"/>
        <a:ext cx="1260921" cy="855059"/>
      </dsp:txXfrm>
    </dsp:sp>
    <dsp:sp modelId="{EF496083-7E1E-4070-A268-FBFECC6765A2}">
      <dsp:nvSpPr>
        <dsp:cNvPr id="0" name=""/>
        <dsp:cNvSpPr/>
      </dsp:nvSpPr>
      <dsp:spPr>
        <a:xfrm>
          <a:off x="2196622" y="1772337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BF87BE5-7DA6-4722-9E6C-0DE31F8BF98C}">
      <dsp:nvSpPr>
        <dsp:cNvPr id="0" name=""/>
        <dsp:cNvSpPr/>
      </dsp:nvSpPr>
      <dsp:spPr>
        <a:xfrm>
          <a:off x="3264696" y="2856261"/>
          <a:ext cx="1359817" cy="78228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Branch</a:t>
          </a:r>
        </a:p>
      </dsp:txBody>
      <dsp:txXfrm>
        <a:off x="3264696" y="2856261"/>
        <a:ext cx="1359817" cy="782288"/>
      </dsp:txXfrm>
    </dsp:sp>
    <dsp:sp modelId="{B262A1DF-CB78-4A77-B7B4-0833E361E594}">
      <dsp:nvSpPr>
        <dsp:cNvPr id="0" name=""/>
        <dsp:cNvSpPr/>
      </dsp:nvSpPr>
      <dsp:spPr>
        <a:xfrm>
          <a:off x="1810928" y="1772337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3F61D64-BCCD-4977-B6EF-C8184F087DBD}">
      <dsp:nvSpPr>
        <dsp:cNvPr id="0" name=""/>
        <dsp:cNvSpPr/>
      </dsp:nvSpPr>
      <dsp:spPr>
        <a:xfrm>
          <a:off x="569786" y="2856261"/>
          <a:ext cx="1359817" cy="78228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Utente</a:t>
          </a:r>
        </a:p>
      </dsp:txBody>
      <dsp:txXfrm>
        <a:off x="569786" y="2856261"/>
        <a:ext cx="1359817" cy="782288"/>
      </dsp:txXfrm>
    </dsp:sp>
    <dsp:sp modelId="{18256666-BA7B-4B48-9687-F21483CB6ED0}">
      <dsp:nvSpPr>
        <dsp:cNvPr id="0" name=""/>
        <dsp:cNvSpPr/>
      </dsp:nvSpPr>
      <dsp:spPr>
        <a:xfrm>
          <a:off x="1570117" y="1470338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FD68FE9-2471-4E43-ABC7-3EEE51B5AD9A}">
      <dsp:nvSpPr>
        <dsp:cNvPr id="0" name=""/>
        <dsp:cNvSpPr/>
      </dsp:nvSpPr>
      <dsp:spPr>
        <a:xfrm>
          <a:off x="124755" y="1710118"/>
          <a:ext cx="1260921" cy="855059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File</a:t>
          </a:r>
        </a:p>
      </dsp:txBody>
      <dsp:txXfrm>
        <a:off x="124755" y="1710118"/>
        <a:ext cx="1260921" cy="855059"/>
      </dsp:txXfrm>
    </dsp:sp>
    <dsp:sp modelId="{E2619293-D716-422B-BC92-B15C30FDCF3C}">
      <dsp:nvSpPr>
        <dsp:cNvPr id="0" name=""/>
        <dsp:cNvSpPr/>
      </dsp:nvSpPr>
      <dsp:spPr>
        <a:xfrm>
          <a:off x="1655662" y="1093748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6B260216-E266-45F3-9967-E60570520A10}">
      <dsp:nvSpPr>
        <dsp:cNvPr id="0" name=""/>
        <dsp:cNvSpPr/>
      </dsp:nvSpPr>
      <dsp:spPr>
        <a:xfrm>
          <a:off x="223651" y="691324"/>
          <a:ext cx="1285645" cy="80048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Topic</a:t>
          </a:r>
          <a:endParaRPr lang="it-IT" sz="2000" kern="1200" dirty="0"/>
        </a:p>
      </dsp:txBody>
      <dsp:txXfrm>
        <a:off x="223651" y="691324"/>
        <a:ext cx="1285645" cy="8004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6B0E00-38E7-4E38-AAF1-9640AD643958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0BB316-23D7-40B5-9F3C-8C7C6F4CA5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6384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038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16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6835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9964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2840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867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5955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706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07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939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8485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30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6202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6728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156E0E4-7477-48A6-AB48-657CD57C1D70}" type="datetimeFigureOut">
              <a:rPr lang="it-IT" smtClean="0"/>
              <a:t>24/06/2022</a:t>
            </a:fld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9088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  <p:sldLayoutId id="2147483998" r:id="rId12"/>
    <p:sldLayoutId id="2147483999" r:id="rId13"/>
    <p:sldLayoutId id="214748400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s://nvbach91.github.io/informatics-research-artifacts-ontology/OnToology/irao.owl/documentation/index-en.html" TargetMode="External"/><Relationship Id="rId3" Type="http://schemas.openxmlformats.org/officeDocument/2006/relationships/hyperlink" Target="https://www.dublincore.org/specifications/dublin-core/dcmi-terms/" TargetMode="External"/><Relationship Id="rId7" Type="http://schemas.openxmlformats.org/officeDocument/2006/relationships/hyperlink" Target="https://dbpedia.org/ontology/" TargetMode="External"/><Relationship Id="rId2" Type="http://schemas.openxmlformats.org/officeDocument/2006/relationships/hyperlink" Target="https://lov.linkeddata.es/dataset/lov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nowledgecaptureanddiscovery.github.io/SoftwareDescriptionOntology/release/1.9.0/index-en.html" TargetMode="External"/><Relationship Id="rId5" Type="http://schemas.openxmlformats.org/officeDocument/2006/relationships/hyperlink" Target="http://xmlns.com/foaf/spec/20140114.html" TargetMode="External"/><Relationship Id="rId4" Type="http://schemas.openxmlformats.org/officeDocument/2006/relationships/hyperlink" Target="http://rdfs.org/sioc/spec/" TargetMode="External"/><Relationship Id="rId9" Type="http://schemas.openxmlformats.org/officeDocument/2006/relationships/hyperlink" Target="https://sparontologies.github.io/frapo/current/frapo.html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sv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C7A4C-253D-5E40-EF52-0E6B3A45E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10137586" cy="367347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alpha val="80000"/>
                  </a:schemeClr>
                </a:solidFill>
              </a:rPr>
              <a:t>Progetto di </a:t>
            </a:r>
            <a:r>
              <a:rPr lang="it-IT" sz="6000" dirty="0" err="1">
                <a:solidFill>
                  <a:schemeClr val="tx1">
                    <a:alpha val="80000"/>
                  </a:schemeClr>
                </a:solidFill>
              </a:rPr>
              <a:t>Intelligent</a:t>
            </a:r>
            <a:r>
              <a:rPr lang="it-IT" sz="6000" dirty="0">
                <a:solidFill>
                  <a:schemeClr val="tx1">
                    <a:alpha val="80000"/>
                  </a:schemeClr>
                </a:solidFill>
              </a:rPr>
              <a:t> Web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DDE2221-C117-863C-87D3-A5DD88296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5336095"/>
            <a:ext cx="7005742" cy="114300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Prof.ssa Monica Maria Lucia Sebillo</a:t>
            </a:r>
          </a:p>
          <a:p>
            <a:pPr>
              <a:lnSpc>
                <a:spcPct val="90000"/>
              </a:lnSpc>
            </a:pPr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A.A. 2021/2022</a:t>
            </a:r>
          </a:p>
        </p:txBody>
      </p:sp>
    </p:spTree>
    <p:extLst>
      <p:ext uri="{BB962C8B-B14F-4D97-AF65-F5344CB8AC3E}">
        <p14:creationId xmlns:p14="http://schemas.microsoft.com/office/powerpoint/2010/main" val="3556889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Definizione delle proprietà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proprietà per la descrizione delle relazioni tra le risorse soggetto e le risorse/letterali oggetto.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DA519830-07D7-4A1F-5911-57E202CCE6D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3932" y="2350406"/>
            <a:ext cx="6112546" cy="406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454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/>
              <a:t>Creazione delle istanze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/>
              <a:t>Creazione degli individui appartenenti alle classi e predicazione delle proprietà che li mettono in relazione con gli individui o dati</a:t>
            </a:r>
            <a:endParaRPr lang="it-IT" dirty="0"/>
          </a:p>
        </p:txBody>
      </p:sp>
      <p:pic>
        <p:nvPicPr>
          <p:cNvPr id="10" name="Segnaposto contenuto 9">
            <a:extLst>
              <a:ext uri="{FF2B5EF4-FFF2-40B4-BE49-F238E27FC236}">
                <a16:creationId xmlns:a16="http://schemas.microsoft.com/office/drawing/2014/main" id="{2AA7661E-D639-866B-C7B2-BE647E240F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68338" y="2306390"/>
            <a:ext cx="5275690" cy="4346080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81995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 err="1"/>
              <a:t>Reasoning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Utilizzo del </a:t>
            </a:r>
            <a:r>
              <a:rPr lang="it-IT" dirty="0" err="1"/>
              <a:t>reasoner</a:t>
            </a:r>
            <a:r>
              <a:rPr lang="it-IT" dirty="0"/>
              <a:t> </a:t>
            </a:r>
            <a:r>
              <a:rPr lang="it-IT" b="1" dirty="0" err="1"/>
              <a:t>HermiT</a:t>
            </a:r>
            <a:r>
              <a:rPr lang="it-IT" dirty="0"/>
              <a:t> per verificare la coerenza dell’ontologia e determinare le inferenze. </a:t>
            </a:r>
          </a:p>
        </p:txBody>
      </p:sp>
      <p:pic>
        <p:nvPicPr>
          <p:cNvPr id="21" name="Segnaposto contenuto 6">
            <a:extLst>
              <a:ext uri="{FF2B5EF4-FFF2-40B4-BE49-F238E27FC236}">
                <a16:creationId xmlns:a16="http://schemas.microsoft.com/office/drawing/2014/main" id="{EBE4D7BC-ED57-6AE8-2EF9-914BAA9F70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3212" y="4214824"/>
            <a:ext cx="2880000" cy="1095512"/>
          </a:xfr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1AA1F20-2154-BD5C-7E6E-8F73E2C01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753" y="2345891"/>
            <a:ext cx="2880000" cy="748108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00A65BD9-2BDF-50AE-E074-9799B19A9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213" y="2345891"/>
            <a:ext cx="2880000" cy="1797357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75224524-FA3D-1D8A-E136-9EB27F537E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0753" y="3147966"/>
            <a:ext cx="2880000" cy="874286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D25939BF-92A6-C086-3B25-0D64535EAF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213" y="5381912"/>
            <a:ext cx="2880000" cy="971412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11C5BCB1-DEFB-7B15-C32E-6DFFDB4A62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0753" y="4076219"/>
            <a:ext cx="2880000" cy="50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69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F5ADCF0B-0220-9CAC-CE06-8BD45CA14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"/>
            <a:ext cx="12192000" cy="639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74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C58DB0-2009-7ABA-8B6A-858FBE1C8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240780"/>
            <a:ext cx="6086857" cy="4376440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 err="1">
                <a:solidFill>
                  <a:schemeClr val="tx1"/>
                </a:solidFill>
              </a:rPr>
              <a:t>Architettura</a:t>
            </a:r>
            <a:r>
              <a:rPr lang="en-US" sz="4400" dirty="0">
                <a:solidFill>
                  <a:schemeClr val="tx1"/>
                </a:solidFill>
              </a:rPr>
              <a:t> del Sistema </a:t>
            </a:r>
            <a:r>
              <a:rPr lang="en-US" sz="4400" dirty="0" err="1">
                <a:solidFill>
                  <a:schemeClr val="tx1"/>
                </a:solidFill>
              </a:rPr>
              <a:t>proposto</a:t>
            </a:r>
            <a:endParaRPr lang="en-US" sz="44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973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Architettura del sistema proposto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0AF324B4-5065-667F-68F3-04138655EB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964" y="2222500"/>
            <a:ext cx="7976072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C1A1F78-63CD-B3CD-F6A8-04B84FA4E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598" y="3520027"/>
            <a:ext cx="602114" cy="414957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FCCD1A0A-89FD-C723-B0DF-FBA9FEC4A4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289" y="2514465"/>
            <a:ext cx="445841" cy="315433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95F968BD-C9FC-2456-A697-A8076DBFB8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794" y="2441774"/>
            <a:ext cx="247529" cy="460817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40A01386-F327-3612-20A9-D1635BE9F2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021" y="2996251"/>
            <a:ext cx="318219" cy="25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56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C58DB0-2009-7ABA-8B6A-858FBE1C8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240780"/>
            <a:ext cx="6086857" cy="4376440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Query SPARQL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3603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48A3F9F-BAC3-C1E4-668A-9D3A8B103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it-IT" dirty="0" err="1"/>
              <a:t>Namespace</a:t>
            </a:r>
            <a:r>
              <a:rPr lang="it-IT" dirty="0"/>
              <a:t> </a:t>
            </a:r>
            <a:r>
              <a:rPr lang="it-IT" dirty="0" err="1"/>
              <a:t>Prefixes</a:t>
            </a:r>
            <a:endParaRPr lang="it-IT" dirty="0"/>
          </a:p>
        </p:txBody>
      </p:sp>
      <p:sp>
        <p:nvSpPr>
          <p:cNvPr id="12" name="Segnaposto contenuto 11">
            <a:extLst>
              <a:ext uri="{FF2B5EF4-FFF2-40B4-BE49-F238E27FC236}">
                <a16:creationId xmlns:a16="http://schemas.microsoft.com/office/drawing/2014/main" id="{FA1F96DA-BE95-C05B-2E38-3080E4FCB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068" y="978993"/>
            <a:ext cx="5833412" cy="4900014"/>
          </a:xfrm>
          <a:effectLst/>
        </p:spPr>
        <p:txBody>
          <a:bodyPr>
            <a:normAutofit fontScale="62500" lnSpcReduction="20000"/>
          </a:bodyPr>
          <a:lstStyle/>
          <a:p>
            <a:r>
              <a:rPr lang="pt-BR" sz="1800" b="1" dirty="0">
                <a:solidFill>
                  <a:srgbClr val="000000"/>
                </a:solidFill>
              </a:rPr>
              <a:t>PREFIX dct: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purl.org/dc/terms/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00"/>
                </a:solidFill>
              </a:rPr>
              <a:t>PREFIX </a:t>
            </a:r>
            <a:r>
              <a:rPr lang="en-US" sz="1800" b="1" dirty="0" err="1">
                <a:solidFill>
                  <a:srgbClr val="000000"/>
                </a:solidFill>
              </a:rPr>
              <a:t>dcterms</a:t>
            </a:r>
            <a:r>
              <a:rPr lang="en-US" sz="1800" b="1" dirty="0">
                <a:solidFill>
                  <a:srgbClr val="000000"/>
                </a:solidFill>
              </a:rPr>
              <a:t>: </a:t>
            </a:r>
            <a:r>
              <a:rPr lang="en-US" sz="1800" b="0" dirty="0">
                <a:solidFill>
                  <a:srgbClr val="0000FF"/>
                </a:solidFill>
              </a:rPr>
              <a:t>&lt;http:</a:t>
            </a:r>
            <a:r>
              <a:rPr lang="en-US" sz="1800" b="0" dirty="0">
                <a:solidFill>
                  <a:srgbClr val="000000"/>
                </a:solidFill>
              </a:rPr>
              <a:t>//</a:t>
            </a:r>
            <a:r>
              <a:rPr lang="en-US" sz="1800" b="0" dirty="0">
                <a:solidFill>
                  <a:srgbClr val="FF0000"/>
                </a:solidFill>
              </a:rPr>
              <a:t>purl.org/dc/terms/</a:t>
            </a:r>
            <a:r>
              <a:rPr lang="en-US" sz="1800" b="0" dirty="0">
                <a:solidFill>
                  <a:srgbClr val="0000FF"/>
                </a:solidFill>
              </a:rPr>
              <a:t>&gt;</a:t>
            </a:r>
            <a:endParaRPr lang="en-US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sd: </a:t>
            </a:r>
            <a:r>
              <a:rPr lang="pt-BR" sz="1800" b="0" dirty="0">
                <a:solidFill>
                  <a:srgbClr val="0000FF"/>
                </a:solidFill>
              </a:rPr>
              <a:t>&lt;https: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w3id.org/okn/o/sd#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dc: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purl.org/dc/elements/1.1/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foaf: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xmlns.com/foaf/0.1/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fo: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purl.org/ontology/fo/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db: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dbpedia.org/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fr-FR" sz="1800" b="1" dirty="0">
                <a:solidFill>
                  <a:srgbClr val="000000"/>
                </a:solidFill>
              </a:rPr>
              <a:t>PREFIX </a:t>
            </a:r>
            <a:r>
              <a:rPr lang="fr-FR" sz="1800" b="1" dirty="0" err="1">
                <a:solidFill>
                  <a:srgbClr val="000000"/>
                </a:solidFill>
              </a:rPr>
              <a:t>frapo</a:t>
            </a:r>
            <a:r>
              <a:rPr lang="fr-FR" sz="1800" b="1" dirty="0">
                <a:solidFill>
                  <a:srgbClr val="000000"/>
                </a:solidFill>
              </a:rPr>
              <a:t>: </a:t>
            </a:r>
            <a:r>
              <a:rPr lang="fr-FR" sz="1800" b="0" dirty="0">
                <a:solidFill>
                  <a:srgbClr val="0000FF"/>
                </a:solidFill>
              </a:rPr>
              <a:t>&lt;http:</a:t>
            </a:r>
            <a:r>
              <a:rPr lang="fr-FR" sz="1800" b="0" dirty="0">
                <a:solidFill>
                  <a:srgbClr val="000000"/>
                </a:solidFill>
              </a:rPr>
              <a:t>//</a:t>
            </a:r>
            <a:r>
              <a:rPr lang="fr-FR" sz="1800" b="0" dirty="0">
                <a:solidFill>
                  <a:srgbClr val="FF0000"/>
                </a:solidFill>
              </a:rPr>
              <a:t>purl.org/cerif/frapo/</a:t>
            </a:r>
            <a:r>
              <a:rPr lang="fr-FR" sz="1800" b="0" dirty="0">
                <a:solidFill>
                  <a:srgbClr val="0000FF"/>
                </a:solidFill>
              </a:rPr>
              <a:t>&gt;</a:t>
            </a:r>
            <a:endParaRPr lang="fr-F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fr: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w3id.org/fr/def/core#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dbo: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dbpedia.org/ontology/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rdf: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www.w3.org/1999/02/22-rdf-syntax-ns#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00"/>
                </a:solidFill>
              </a:rPr>
              <a:t>PREFIX owl: </a:t>
            </a:r>
            <a:r>
              <a:rPr lang="en-US" sz="1800" b="0" dirty="0">
                <a:solidFill>
                  <a:srgbClr val="0000FF"/>
                </a:solidFill>
              </a:rPr>
              <a:t>&lt;http:</a:t>
            </a:r>
            <a:r>
              <a:rPr lang="en-US" sz="1800" b="0" dirty="0">
                <a:solidFill>
                  <a:srgbClr val="000000"/>
                </a:solidFill>
              </a:rPr>
              <a:t>//</a:t>
            </a:r>
            <a:r>
              <a:rPr lang="en-US" sz="1800" b="0" dirty="0">
                <a:solidFill>
                  <a:srgbClr val="FF0000"/>
                </a:solidFill>
              </a:rPr>
              <a:t>www.w3.org/2002/07/owl#</a:t>
            </a:r>
            <a:r>
              <a:rPr lang="en-US" sz="1800" b="0" dirty="0">
                <a:solidFill>
                  <a:srgbClr val="0000FF"/>
                </a:solidFill>
              </a:rPr>
              <a:t>&gt;</a:t>
            </a:r>
            <a:endParaRPr lang="en-US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rdfs: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www.w3.org/2000/01/rdf-schema#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xsd: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www.w3.org/2001/XMLSchema#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tsro: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www.semanticweb.org/sabato/ontologies/2022/5/tsro#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ns: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rdfs.org/sioc/ns#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irao: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ontology.ethereal.cz/irao/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sioc: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rdfs.org/sioc/ns#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it-IT" sz="1100" dirty="0"/>
          </a:p>
        </p:txBody>
      </p:sp>
    </p:spTree>
    <p:extLst>
      <p:ext uri="{BB962C8B-B14F-4D97-AF65-F5344CB8AC3E}">
        <p14:creationId xmlns:p14="http://schemas.microsoft.com/office/powerpoint/2010/main" val="359627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48A3F9F-BAC3-C1E4-668A-9D3A8B103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it-IT" dirty="0"/>
              <a:t>SPARQL Endpoints </a:t>
            </a:r>
          </a:p>
        </p:txBody>
      </p:sp>
      <p:sp>
        <p:nvSpPr>
          <p:cNvPr id="12" name="Segnaposto contenuto 11">
            <a:extLst>
              <a:ext uri="{FF2B5EF4-FFF2-40B4-BE49-F238E27FC236}">
                <a16:creationId xmlns:a16="http://schemas.microsoft.com/office/drawing/2014/main" id="{FA1F96DA-BE95-C05B-2E38-3080E4FCB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068" y="978993"/>
            <a:ext cx="5833412" cy="4900014"/>
          </a:xfrm>
          <a:effectLst/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000080"/>
                </a:solidFill>
                <a:highlight>
                  <a:srgbClr val="FFFFFF"/>
                </a:highlight>
              </a:rPr>
              <a:t>QUERY_ENDPOINT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: http://localhost:8080/jena-fuseki-war-4.5.0/theSoftwareRepositoryOntology/query</a:t>
            </a:r>
          </a:p>
          <a:p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1" dirty="0">
                <a:solidFill>
                  <a:srgbClr val="000080"/>
                </a:solidFill>
                <a:highlight>
                  <a:srgbClr val="FFFFFF"/>
                </a:highlight>
              </a:rPr>
              <a:t>UPDATE_ENDPOINT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: http://localhost:8080/jena-fuseki-war-4.5.0/theSoftwareRepositoryOntology/update</a:t>
            </a:r>
          </a:p>
          <a:p>
            <a:endParaRPr lang="it-IT" sz="1100" dirty="0"/>
          </a:p>
        </p:txBody>
      </p:sp>
    </p:spTree>
    <p:extLst>
      <p:ext uri="{BB962C8B-B14F-4D97-AF65-F5344CB8AC3E}">
        <p14:creationId xmlns:p14="http://schemas.microsoft.com/office/powerpoint/2010/main" val="3043261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DCF79F4-A952-AC76-F358-D2D85E327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833" y="643467"/>
            <a:ext cx="597433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93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1E78E6-6B69-D334-C363-AB484F732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359921" cy="970450"/>
          </a:xfrm>
        </p:spPr>
        <p:txBody>
          <a:bodyPr>
            <a:normAutofit/>
          </a:bodyPr>
          <a:lstStyle/>
          <a:p>
            <a:r>
              <a:rPr lang="it-IT" dirty="0"/>
              <a:t>About me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C1212-0CBA-C123-C0B3-12E546313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351209" cy="3636511"/>
          </a:xfrm>
        </p:spPr>
        <p:txBody>
          <a:bodyPr>
            <a:normAutofit/>
          </a:bodyPr>
          <a:lstStyle/>
          <a:p>
            <a:r>
              <a:rPr lang="it-IT" dirty="0">
                <a:latin typeface="Century Gothic (Corpo)"/>
                <a:ea typeface="Roboto"/>
                <a:cs typeface="Catamaran SemiBold" pitchFamily="2" charset="0"/>
                <a:sym typeface="Roboto"/>
              </a:rPr>
              <a:t>Sabato Nocera (</a:t>
            </a:r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Matr.  05225 00961)</a:t>
            </a:r>
          </a:p>
          <a:p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Studente del corso di laurea magistrale di Informatica (2° anno)</a:t>
            </a:r>
          </a:p>
          <a:p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Curriculum di Software Engineering and IT Management</a:t>
            </a:r>
          </a:p>
          <a:p>
            <a:r>
              <a:rPr lang="it-IT" dirty="0">
                <a:latin typeface="Century Gothic (Corpo)"/>
                <a:ea typeface="Roboto"/>
                <a:cs typeface="Catamaran SemiBold" pitchFamily="2" charset="0"/>
                <a:sym typeface="Roboto"/>
              </a:rPr>
              <a:t>Contatti</a:t>
            </a:r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: s.nocera6@studenti.unisa.it</a:t>
            </a:r>
            <a:endParaRPr lang="it-IT" dirty="0">
              <a:latin typeface="Century Gothic (Corpo)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29D6AF62-D958-4235-B1F5-7CE0E6556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898" y="0"/>
            <a:ext cx="571305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id="{5E87C0A4-8E75-4942-A5BE-28699422A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8932" y="958640"/>
            <a:ext cx="4419604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567;p50" descr="Immagine che contiene persona, uomo, maglietta, posando&#10;&#10;Descrizione generata automaticamente">
            <a:extLst>
              <a:ext uri="{FF2B5EF4-FFF2-40B4-BE49-F238E27FC236}">
                <a16:creationId xmlns:a16="http://schemas.microsoft.com/office/drawing/2014/main" id="{0D39CDBC-1C1E-2757-8F5B-C37D440E565A}"/>
              </a:ext>
            </a:extLst>
          </p:cNvPr>
          <p:cNvPicPr preferRelativeResize="0"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877" r="6631" b="5"/>
          <a:stretch/>
        </p:blipFill>
        <p:spPr>
          <a:xfrm>
            <a:off x="7410517" y="1258529"/>
            <a:ext cx="3832042" cy="43302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35063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di tutti i software 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</a:rPr>
              <a:t>SELECT</a:t>
            </a:r>
            <a:r>
              <a:rPr lang="it-IT" sz="1800" dirty="0">
                <a:solidFill>
                  <a:srgbClr val="000000"/>
                </a:solidFill>
              </a:rPr>
              <a:t> </a:t>
            </a:r>
            <a:r>
              <a:rPr lang="it-IT" sz="1800" dirty="0">
                <a:solidFill>
                  <a:srgbClr val="0000FF"/>
                </a:solidFill>
              </a:rPr>
              <a:t>DISTINCT</a:t>
            </a:r>
            <a:r>
              <a:rPr lang="it-IT" sz="180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*</a:t>
            </a:r>
            <a:endParaRPr lang="it-IT" sz="1800" b="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</a:rPr>
              <a:t>WHERE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{</a:t>
            </a:r>
            <a:endParaRPr lang="it-IT" sz="1800" b="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softwareUrl</a:t>
            </a:r>
            <a:r>
              <a:rPr lang="it-IT" sz="1800" b="0" dirty="0">
                <a:solidFill>
                  <a:srgbClr val="000000"/>
                </a:solidFill>
              </a:rPr>
              <a:t> a </a:t>
            </a:r>
            <a:r>
              <a:rPr lang="it-IT" sz="1800" b="0" dirty="0" err="1">
                <a:solidFill>
                  <a:srgbClr val="000000"/>
                </a:solidFill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Software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dc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title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isPublishedAt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repositoryUrl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repositoryUrl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dc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title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repositoryName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0" dirty="0">
                <a:solidFill>
                  <a:srgbClr val="0000FF"/>
                </a:solidFill>
              </a:rPr>
              <a:t>OPTIONAL</a:t>
            </a:r>
            <a:r>
              <a:rPr lang="it-IT" sz="1800" b="1" dirty="0">
                <a:solidFill>
                  <a:srgbClr val="000000"/>
                </a:solidFill>
              </a:rPr>
              <a:t>{</a:t>
            </a:r>
            <a:endParaRPr lang="it-IT" sz="1800" b="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sd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author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authorUrl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authorUrl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name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authorName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}</a:t>
            </a:r>
            <a:endParaRPr lang="it-IT" sz="1800" b="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</a:rPr>
              <a:t>}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>
                <a:solidFill>
                  <a:srgbClr val="0000FF"/>
                </a:solidFill>
              </a:rPr>
              <a:t>ORDER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>
                <a:solidFill>
                  <a:srgbClr val="0000FF"/>
                </a:solidFill>
              </a:rPr>
              <a:t>BY</a:t>
            </a:r>
            <a:r>
              <a:rPr lang="it-IT" sz="1800" b="0" dirty="0">
                <a:solidFill>
                  <a:srgbClr val="000000"/>
                </a:solidFill>
              </a:rPr>
              <a:t> DESC </a:t>
            </a:r>
            <a:r>
              <a:rPr lang="it-IT" sz="1800" b="1" dirty="0">
                <a:solidFill>
                  <a:srgbClr val="000000"/>
                </a:solidFill>
              </a:rPr>
              <a:t>(?</a:t>
            </a:r>
            <a:r>
              <a:rPr lang="it-IT" sz="1800" b="0" dirty="0" err="1">
                <a:solidFill>
                  <a:srgbClr val="000000"/>
                </a:solidFill>
              </a:rPr>
              <a:t>authorUrl</a:t>
            </a:r>
            <a:r>
              <a:rPr lang="it-IT" sz="1800" b="1" dirty="0">
                <a:solidFill>
                  <a:srgbClr val="000000"/>
                </a:solidFill>
              </a:rPr>
              <a:t>)</a:t>
            </a:r>
            <a:endParaRPr lang="en-US" sz="1200" dirty="0"/>
          </a:p>
        </p:txBody>
      </p:sp>
      <p:pic>
        <p:nvPicPr>
          <p:cNvPr id="8" name="Segnaposto contenuto 11" descr="Immagine che contiene testo, screenshot, portatile&#10;&#10;Descrizione generata automaticamente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7943" y="2772262"/>
            <a:ext cx="363456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44218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del numero di mi piace di un repository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count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distinct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as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miPiace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likesRepository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GROUP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BY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repositoryUrl</a:t>
            </a:r>
            <a:endParaRPr lang="en-US" sz="1200" dirty="0"/>
          </a:p>
        </p:txBody>
      </p:sp>
      <p:pic>
        <p:nvPicPr>
          <p:cNvPr id="8" name="Segnaposto contenuto 11" descr="Immagine che contiene testo, screenshot, portatile&#10;&#10;Descrizione generata automaticamente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7943" y="2772262"/>
            <a:ext cx="363456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58115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del numero di </a:t>
            </a:r>
            <a:r>
              <a:rPr lang="it-IT" sz="4000" dirty="0" err="1"/>
              <a:t>commit</a:t>
            </a:r>
            <a:r>
              <a:rPr lang="it-IT" sz="4000" dirty="0"/>
              <a:t> di un repository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count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commitUrl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as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numeroDiCommit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hasBranch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true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hasCommit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 descr="Immagine che contiene testo, screenshot, portatile&#10;&#10;Descrizione generata automaticamente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7943" y="2772262"/>
            <a:ext cx="363456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44268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dei </a:t>
            </a:r>
            <a:r>
              <a:rPr lang="it-IT" sz="4000" dirty="0" err="1"/>
              <a:t>topic</a:t>
            </a:r>
            <a:r>
              <a:rPr lang="it-IT" sz="4000" dirty="0"/>
              <a:t> di un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Firefox_for_Android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SERVICE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sparql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rdfs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label. FILTER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lang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=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"en"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 descr="Immagine che contiene testo, screenshot, portatile&#10;&#10;Descrizione generata automaticamente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7943" y="2772262"/>
            <a:ext cx="363456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88950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Ricerca avanzata dei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DISTINCT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*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a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isPublishedAt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sd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FILTER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regex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,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".*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qg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.*"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,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"i"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ORDER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BY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DESC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QGIS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SERVICE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sparql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rdfs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label. FILTER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lang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=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"en"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FILTER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regex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STR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),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".*geo.*"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,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"i"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40D3813C-9654-E7B0-0C64-ACFA9A261B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58657" y="2772262"/>
            <a:ext cx="5053136" cy="3638550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521142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E1278A7-C6C8-FF03-627A-62509EC4C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32455" y="643467"/>
            <a:ext cx="65270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923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della licenza di un software 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DISTINCT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licenseUrl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Firefox_for_Android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fr-FR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irao</a:t>
            </a:r>
            <a:r>
              <a:rPr lang="fr-FR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fr-FR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hasLicense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fr-FR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licenseUrl</a:t>
            </a:r>
            <a:endParaRPr lang="fr-FR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9808" y="2772262"/>
            <a:ext cx="2230833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133516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Inserisci un nuovo </a:t>
            </a:r>
            <a:r>
              <a:rPr lang="it-IT" sz="4000" dirty="0" err="1"/>
              <a:t>topic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INSERT DATA</a:t>
            </a:r>
            <a:endParaRPr lang="it-IT"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Firefox_for_Android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sioc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topic 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World_Wide_Web</a:t>
            </a:r>
            <a:r>
              <a:rPr lang="pl-P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r>
              <a:rPr lang="pl-P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4564" y="2772262"/>
            <a:ext cx="5135663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037956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E1278A7-C6C8-FF03-627A-62509EC4C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4666" y="848081"/>
            <a:ext cx="9482667" cy="516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3308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99" y="447188"/>
            <a:ext cx="10682917" cy="970450"/>
          </a:xfrm>
        </p:spPr>
        <p:txBody>
          <a:bodyPr/>
          <a:lstStyle/>
          <a:p>
            <a:r>
              <a:rPr lang="it-IT" sz="4000" dirty="0"/>
              <a:t>Selezione autore di un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authorName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userAccountName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sd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name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authorName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ns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account_of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17873" y="2772261"/>
            <a:ext cx="2519798" cy="363970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07829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51E78E6-6B69-D334-C363-AB484F732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C1212-0CBA-C123-C0B3-12E546313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068" y="978993"/>
            <a:ext cx="5365218" cy="4900014"/>
          </a:xfrm>
          <a:effectLst/>
        </p:spPr>
        <p:txBody>
          <a:bodyPr>
            <a:normAutofit/>
          </a:bodyPr>
          <a:lstStyle/>
          <a:p>
            <a:r>
              <a:rPr lang="it-IT" dirty="0"/>
              <a:t>Sviluppo della base di conoscenza</a:t>
            </a:r>
          </a:p>
          <a:p>
            <a:r>
              <a:rPr lang="it-IT" dirty="0"/>
              <a:t>Architettura del sistema proposto</a:t>
            </a:r>
          </a:p>
          <a:p>
            <a:r>
              <a:rPr lang="en-US"/>
              <a:t>Query SPARQL</a:t>
            </a:r>
            <a:endParaRPr lang="it-IT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935293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fromTheCloud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SERVICE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sparql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p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fromTheCloud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FILTER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lang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fromTheCloud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=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008000"/>
                </a:solidFill>
                <a:highlight>
                  <a:srgbClr val="FFFFFF"/>
                </a:highlight>
              </a:rPr>
              <a:t>'en')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ORDER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BY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DESC(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strlen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(str(?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fromTheCloud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)))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LIMIT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FF0000"/>
                </a:solidFill>
                <a:highlight>
                  <a:srgbClr val="FFFFFF"/>
                </a:highlight>
              </a:rPr>
              <a:t>1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17873" y="2772261"/>
            <a:ext cx="2519798" cy="363970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Titolo 3">
            <a:extLst>
              <a:ext uri="{FF2B5EF4-FFF2-40B4-BE49-F238E27FC236}">
                <a16:creationId xmlns:a16="http://schemas.microsoft.com/office/drawing/2014/main" id="{2DD55523-A07F-8E92-0322-D5BA77A7E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447675"/>
            <a:ext cx="10572750" cy="969963"/>
          </a:xfrm>
        </p:spPr>
        <p:txBody>
          <a:bodyPr/>
          <a:lstStyle/>
          <a:p>
            <a:r>
              <a:rPr lang="it-IT" sz="4000" dirty="0"/>
              <a:t>Selezione di ulteriori informazioni del software da </a:t>
            </a:r>
            <a:r>
              <a:rPr lang="it-IT" sz="4000" dirty="0" err="1"/>
              <a:t>DBpedia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95451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E1278A7-C6C8-FF03-627A-62509EC4C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21703" y="848081"/>
            <a:ext cx="9348592" cy="516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980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di una repository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softwareRepositoryTitle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repositoryHtmlUrl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repositoryCloneUrl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softwareRepositoryTitle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isPublishedAt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hasHtmlUrl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repositoryHtmlUrl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	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tsro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hasCloneUrl 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repositoryCloneUrl.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hasFork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ns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creator_of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hasBranch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0827" y="2772262"/>
            <a:ext cx="4201171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557912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Richiesta se una repository software è </a:t>
            </a:r>
            <a:r>
              <a:rPr lang="it-IT" sz="4000" dirty="0" err="1"/>
              <a:t>fork</a:t>
            </a:r>
            <a:r>
              <a:rPr lang="it-IT" sz="4000" dirty="0"/>
              <a:t> di una qualchedun altra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ASK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tsro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isForkOf 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0827" y="2772262"/>
            <a:ext cx="4201171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490720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Costruzione grafo RDF con l’ultima versione dei file di un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CONSTRUCT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fileName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a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dbo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hasBeenModifiedIn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isCommitOf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de-DE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de-DE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de-DE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isBranchOf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de-DE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true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sp>
        <p:nvSpPr>
          <p:cNvPr id="9" name="Segnaposto contenuto 4">
            <a:extLst>
              <a:ext uri="{FF2B5EF4-FFF2-40B4-BE49-F238E27FC236}">
                <a16:creationId xmlns:a16="http://schemas.microsoft.com/office/drawing/2014/main" id="{D5B8B550-086E-26B8-BDB3-45D969AF40C8}"/>
              </a:ext>
            </a:extLst>
          </p:cNvPr>
          <p:cNvSpPr txBox="1">
            <a:spLocks/>
          </p:cNvSpPr>
          <p:nvPr/>
        </p:nvSpPr>
        <p:spPr>
          <a:xfrm>
            <a:off x="6297161" y="2772262"/>
            <a:ext cx="5184775" cy="36385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@prefix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www.semanticweb.org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sabato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ontologies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1" dirty="0">
                <a:solidFill>
                  <a:srgbClr val="FF0000"/>
                </a:solidFill>
                <a:highlight>
                  <a:srgbClr val="FFFFFF"/>
                </a:highlight>
              </a:rPr>
              <a:t>2022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1" dirty="0">
                <a:solidFill>
                  <a:srgbClr val="FF0000"/>
                </a:solidFill>
                <a:highlight>
                  <a:srgbClr val="FFFFFF"/>
                </a:highlight>
              </a:rPr>
              <a:t>5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#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...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@prefix dc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purl.org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elements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1" dirty="0">
                <a:solidFill>
                  <a:srgbClr val="FF0000"/>
                </a:solidFill>
                <a:highlight>
                  <a:srgbClr val="FFFFFF"/>
                </a:highlight>
              </a:rPr>
              <a:t>1.1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blob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dirty="0">
                <a:solidFill>
                  <a:schemeClr val="bg1"/>
                </a:solidFill>
                <a:highlight>
                  <a:srgbClr val="FFFFFF"/>
                </a:highlight>
              </a:rPr>
              <a:t>71333a79e0608d94dd2751c21726c5b6cf7ab4fe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Client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Frontend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Intro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IntroViewController.swift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 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IntroViewController.swift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blob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dirty="0">
                <a:solidFill>
                  <a:schemeClr val="bg1"/>
                </a:solidFill>
                <a:highlight>
                  <a:srgbClr val="FFFFFF"/>
                </a:highlight>
              </a:rPr>
              <a:t>71333a79e0608d94dd2751c21726c5b6cf7ab4fe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Client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Frontend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Intro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OnboardingCardViewController.swift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 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OnboardingCardViewController.swift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blob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e7c7994b972a011c23d4e5d4951e97648cf64747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Client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Configuration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Fennec.xcconfig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 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Fennec.xcconfig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blob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e7c7994b972a011c23d4e5d4951e97648cf64747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Client.xcodeproj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project.pbxproj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 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project.pbxproj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837601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E1278A7-C6C8-FF03-627A-62509EC4C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72786" y="848081"/>
            <a:ext cx="7246425" cy="516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6721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/>
              <a:t>Selezione account utente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3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>
                <a:solidFill>
                  <a:srgbClr val="0000FF"/>
                </a:solidFill>
                <a:highlight>
                  <a:srgbClr val="FFFFFF"/>
                </a:highlight>
              </a:rPr>
              <a:t>DISTINCT</a:t>
            </a:r>
            <a:r>
              <a:rPr lang="it-IT" sz="180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*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sioc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name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userAccountName.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ns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account_of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authorUrl.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authorUrl sioc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name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authorName.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ns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creator_of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softwareRepositoryCreatedUrl.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softwareRepositoryCreatedUrl dc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title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softwareRepositoryCreatedTitle.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tsro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likesRepository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softwareRepositoryLikedUrl.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softwareRepositoryLikedUrl dc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title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softwareRepositoryLikedName.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ns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follows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userAccountFollowedUrl.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userAccountFollowedUrl sioc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name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userAccountFollowedName.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userAccountFollowingUrl ns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follows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userAccountFollowingUrl sioc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name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userAccountFollowingName.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0186" y="2772262"/>
            <a:ext cx="2513688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Segnaposto contenuto 11">
            <a:extLst>
              <a:ext uri="{FF2B5EF4-FFF2-40B4-BE49-F238E27FC236}">
                <a16:creationId xmlns:a16="http://schemas.microsoft.com/office/drawing/2014/main" id="{C462C619-B37E-210B-BB3A-AAD8C96D6B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59161" y="2772262"/>
            <a:ext cx="3114009" cy="363855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203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410A14D-5976-DF3A-C091-CCDA64A74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902" y="845358"/>
            <a:ext cx="9494196" cy="516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8340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di un </a:t>
            </a:r>
            <a:r>
              <a:rPr lang="it-IT" sz="4000" dirty="0" err="1"/>
              <a:t>branch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commitDate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main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isBranchOf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main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main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main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hasCommit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dcterms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created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commitDate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ORDER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BY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DESC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78114" y="2772262"/>
            <a:ext cx="4006597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063812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B410A14D-5976-DF3A-C091-CCDA64A74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48902" y="845358"/>
            <a:ext cx="9494196" cy="516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17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C58DB0-2009-7ABA-8B6A-858FBE1C8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240780"/>
            <a:ext cx="6086857" cy="4376440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 err="1">
                <a:solidFill>
                  <a:schemeClr val="tx1"/>
                </a:solidFill>
              </a:rPr>
              <a:t>Sviluppo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en-US" sz="4400" dirty="0" err="1">
                <a:solidFill>
                  <a:schemeClr val="tx1"/>
                </a:solidFill>
              </a:rPr>
              <a:t>della</a:t>
            </a:r>
            <a:r>
              <a:rPr lang="en-US" sz="4400" dirty="0">
                <a:solidFill>
                  <a:schemeClr val="tx1"/>
                </a:solidFill>
              </a:rPr>
              <a:t> base di </a:t>
            </a:r>
            <a:r>
              <a:rPr lang="en-US" sz="4400" dirty="0" err="1">
                <a:solidFill>
                  <a:schemeClr val="tx1"/>
                </a:solidFill>
              </a:rPr>
              <a:t>conoscenza</a:t>
            </a:r>
            <a:endParaRPr lang="en-US" sz="44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7175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di un </a:t>
            </a:r>
            <a:r>
              <a:rPr lang="it-IT" sz="4000" dirty="0" err="1"/>
              <a:t>commit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commitCreationDate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fileExtension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fileProgrammingLanguage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dcterms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created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commitCreationDate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ns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has_modifier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isCommitOf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modifiedFile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dbo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fileExtension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fileExtension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OPTIONAL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sd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programmingLanguage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fileProgrammingLanguage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08389" y="2772262"/>
            <a:ext cx="4346047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068925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B410A14D-5976-DF3A-C091-CCDA64A74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8426" y="845358"/>
            <a:ext cx="6215147" cy="516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9266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Descrizione di un </a:t>
            </a:r>
            <a:r>
              <a:rPr lang="it-IT" dirty="0" err="1"/>
              <a:t>topic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DESCRIBE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dbpedia.org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resource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Geography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endParaRPr lang="es-ES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dbpedia.org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resource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Geography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dbo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wikiPageWikiLink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FILTER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LANG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'en') 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26616" y="2772262"/>
            <a:ext cx="430959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333519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Riferimenti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[1] </a:t>
            </a:r>
            <a:r>
              <a:rPr lang="it-IT" dirty="0" err="1"/>
              <a:t>Linked</a:t>
            </a:r>
            <a:r>
              <a:rPr lang="it-IT" dirty="0"/>
              <a:t> Open </a:t>
            </a:r>
            <a:r>
              <a:rPr lang="it-IT" dirty="0" err="1"/>
              <a:t>Vocabularies</a:t>
            </a:r>
            <a:r>
              <a:rPr lang="it-IT" dirty="0"/>
              <a:t> (LOV), </a:t>
            </a:r>
            <a:r>
              <a:rPr lang="it-IT" dirty="0">
                <a:hlinkClick r:id="rId2"/>
              </a:rPr>
              <a:t>https://lov.linkeddata.es/dataset/lov</a:t>
            </a:r>
            <a:endParaRPr lang="it-IT" dirty="0"/>
          </a:p>
          <a:p>
            <a:r>
              <a:rPr lang="en-US" dirty="0"/>
              <a:t>[2] Dublin Core™, </a:t>
            </a:r>
            <a:r>
              <a:rPr lang="en-US" dirty="0">
                <a:hlinkClick r:id="rId3"/>
              </a:rPr>
              <a:t>https://www.dublincore.org/specifications/dublin-core/dcmi-terms/</a:t>
            </a:r>
            <a:endParaRPr lang="en-US" dirty="0"/>
          </a:p>
          <a:p>
            <a:r>
              <a:rPr lang="en-US" dirty="0"/>
              <a:t>[3] SIOC Core Ontology Specification, </a:t>
            </a:r>
            <a:r>
              <a:rPr lang="en-US" dirty="0">
                <a:hlinkClick r:id="rId4"/>
              </a:rPr>
              <a:t>http://rdfs.org/sioc/spec/</a:t>
            </a:r>
            <a:endParaRPr lang="en-US" dirty="0"/>
          </a:p>
          <a:p>
            <a:r>
              <a:rPr lang="en-US" dirty="0"/>
              <a:t>[4] FOAF, </a:t>
            </a:r>
            <a:r>
              <a:rPr lang="en-US" dirty="0">
                <a:hlinkClick r:id="rId5"/>
              </a:rPr>
              <a:t>http://xmlns.com/foaf/spec/20140114.html</a:t>
            </a:r>
            <a:endParaRPr lang="en-US" dirty="0"/>
          </a:p>
          <a:p>
            <a:r>
              <a:rPr lang="en-US" dirty="0"/>
              <a:t>[5] The Software Description Ontology, </a:t>
            </a:r>
            <a:r>
              <a:rPr lang="en-US" dirty="0">
                <a:hlinkClick r:id="rId6"/>
              </a:rPr>
              <a:t>https://knowledgecaptureanddiscovery.github.io/SoftwareDescriptionOntology/release/1.9.0/index-en.html</a:t>
            </a:r>
            <a:endParaRPr lang="en-US" dirty="0"/>
          </a:p>
          <a:p>
            <a:r>
              <a:rPr lang="en-US" dirty="0"/>
              <a:t>[6] </a:t>
            </a:r>
            <a:r>
              <a:rPr lang="en-US" dirty="0" err="1"/>
              <a:t>DBpedia</a:t>
            </a:r>
            <a:r>
              <a:rPr lang="en-US" dirty="0"/>
              <a:t>, </a:t>
            </a:r>
            <a:r>
              <a:rPr lang="en-US" dirty="0">
                <a:hlinkClick r:id="rId7"/>
              </a:rPr>
              <a:t>https://dbpedia.org/ontology/</a:t>
            </a:r>
            <a:endParaRPr lang="en-US" dirty="0"/>
          </a:p>
          <a:p>
            <a:r>
              <a:rPr lang="en-US" dirty="0"/>
              <a:t>[7] Informatics Research Artifacts Ontology, </a:t>
            </a:r>
            <a:r>
              <a:rPr lang="en-US" dirty="0">
                <a:hlinkClick r:id="rId8"/>
              </a:rPr>
              <a:t>https://nvbach91.github.io/informatics-research-artifacts-ontology/OnToology/irao.owl/documentation/index-en.html</a:t>
            </a:r>
            <a:endParaRPr lang="en-US" dirty="0"/>
          </a:p>
          <a:p>
            <a:r>
              <a:rPr lang="en-US" dirty="0"/>
              <a:t>[8] FRAPO, the Funding, Research Administration and Projects Ontology, </a:t>
            </a:r>
            <a:r>
              <a:rPr lang="en-US" dirty="0">
                <a:hlinkClick r:id="rId9"/>
              </a:rPr>
              <a:t>https://sparontologies.github.io/frapo/current/frapo.html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534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85B3A411-39CB-4453-9F3D-FA4820663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322E04D-06F8-2AE2-3D44-70FA4C747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it-IT" sz="3800" dirty="0"/>
              <a:t>Grazie per l’attenzione!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D573D2-DD8C-4E19-8BB2-1DC0767FD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4">
            <a:extLst>
              <a:ext uri="{FF2B5EF4-FFF2-40B4-BE49-F238E27FC236}">
                <a16:creationId xmlns:a16="http://schemas.microsoft.com/office/drawing/2014/main" id="{9B6C5F92-472F-4CAB-90F8-B997C54EB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Winking Face with No Fill">
            <a:extLst>
              <a:ext uri="{FF2B5EF4-FFF2-40B4-BE49-F238E27FC236}">
                <a16:creationId xmlns:a16="http://schemas.microsoft.com/office/drawing/2014/main" id="{F70BFB10-497C-3830-AE6D-B2E61A72F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64469" y="1251276"/>
            <a:ext cx="4325739" cy="432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47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Sviluppo della base di conoscenza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220EDC8-5927-DD4F-FD88-E2C59241115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86867330"/>
              </p:ext>
            </p:extLst>
          </p:nvPr>
        </p:nvGraphicFramePr>
        <p:xfrm>
          <a:off x="324971" y="2222499"/>
          <a:ext cx="5968163" cy="418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DAB68357-D481-4B2B-8A97-EC32E3AF75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Processo iterativo per il raffinamento dell’ontologia e la popolazione</a:t>
            </a:r>
          </a:p>
        </p:txBody>
      </p:sp>
    </p:spTree>
    <p:extLst>
      <p:ext uri="{BB962C8B-B14F-4D97-AF65-F5344CB8AC3E}">
        <p14:creationId xmlns:p14="http://schemas.microsoft.com/office/powerpoint/2010/main" val="765228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Identificazione del dominio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Il dominio dell’ontologia è rappresentato dai </a:t>
            </a:r>
            <a:r>
              <a:rPr lang="it-IT" b="1" dirty="0"/>
              <a:t>repository software</a:t>
            </a:r>
            <a:r>
              <a:rPr lang="it-IT" dirty="0"/>
              <a:t>, sistemi di archiviazione centralizzati contenenti tutti i file del progetto, sotto controllo di versione, che possono essere acceduti e modificati dagli sviluppatori.</a:t>
            </a:r>
          </a:p>
          <a:p>
            <a:r>
              <a:rPr lang="it-IT" dirty="0"/>
              <a:t>Disporre di una rappresentazione facile da interrogare secondo i dettami del Web Semantico permetterebbe, ad esempio, di:</a:t>
            </a:r>
          </a:p>
          <a:p>
            <a:pPr lvl="1"/>
            <a:r>
              <a:rPr lang="it-IT" dirty="0"/>
              <a:t>Recuperare agevolmente le informazioni necessarie ai ricercatori e agli studenti coinvolti nel mining di software repository (recuperare le repository software relative ad un particolare argomento, con un certo numero di star, ecc.).</a:t>
            </a:r>
            <a:endParaRPr lang="it-IT" dirty="0">
              <a:highlight>
                <a:srgbClr val="00FF00"/>
              </a:highlight>
            </a:endParaRPr>
          </a:p>
          <a:p>
            <a:pPr lvl="1"/>
            <a:r>
              <a:rPr lang="it-IT" dirty="0"/>
              <a:t>Individuare facilmente progetti open source da utilizzare o espandere.</a:t>
            </a:r>
          </a:p>
          <a:p>
            <a:r>
              <a:rPr lang="it-IT" dirty="0"/>
              <a:t>Tale ontologia potrebbe essere potenzialmente utilizzata da chiunque (ricercatori, studenti, ecc.) e la comunità open source potrebbe avere interesse nel manutenerla.</a:t>
            </a:r>
          </a:p>
        </p:txBody>
      </p:sp>
    </p:spTree>
    <p:extLst>
      <p:ext uri="{BB962C8B-B14F-4D97-AF65-F5344CB8AC3E}">
        <p14:creationId xmlns:p14="http://schemas.microsoft.com/office/powerpoint/2010/main" val="2894805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Considerazioni sul riuso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Ad oggi, </a:t>
            </a:r>
            <a:r>
              <a:rPr lang="it-IT" b="1" dirty="0"/>
              <a:t>non esiste </a:t>
            </a:r>
            <a:r>
              <a:rPr lang="it-IT" dirty="0"/>
              <a:t>un’ontologia che descriva in modo esaustivo la realtà dei repository software. </a:t>
            </a:r>
          </a:p>
          <a:p>
            <a:r>
              <a:rPr lang="it-IT" dirty="0"/>
              <a:t>Effettuando una ricerca sul sito </a:t>
            </a:r>
            <a:r>
              <a:rPr lang="it-IT" b="1" dirty="0" err="1"/>
              <a:t>Linked</a:t>
            </a:r>
            <a:r>
              <a:rPr lang="it-IT" b="1" dirty="0"/>
              <a:t> Open </a:t>
            </a:r>
            <a:r>
              <a:rPr lang="it-IT" b="1" dirty="0" err="1"/>
              <a:t>Vocabularies</a:t>
            </a:r>
            <a:r>
              <a:rPr lang="it-IT" b="1" dirty="0"/>
              <a:t> (LOV)</a:t>
            </a:r>
            <a:r>
              <a:rPr lang="it-IT" dirty="0"/>
              <a:t>[1], è stato possibile individuare ontologie già esistenti ed integrabili all’interno della nuova ontologia relativa ai repository software.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27CE9C81-F9A9-3A25-4335-4C629B09A02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34470184"/>
              </p:ext>
            </p:extLst>
          </p:nvPr>
        </p:nvGraphicFramePr>
        <p:xfrm>
          <a:off x="6188075" y="2222500"/>
          <a:ext cx="5194300" cy="418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8376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Elencazione dei termini</a:t>
            </a:r>
            <a:endParaRPr lang="it-IT" dirty="0"/>
          </a:p>
        </p:txBody>
      </p:sp>
      <p:graphicFrame>
        <p:nvGraphicFramePr>
          <p:cNvPr id="10" name="Segnaposto contenuto 8">
            <a:extLst>
              <a:ext uri="{FF2B5EF4-FFF2-40B4-BE49-F238E27FC236}">
                <a16:creationId xmlns:a16="http://schemas.microsoft.com/office/drawing/2014/main" id="{ABE6A15C-526A-3CB9-FEDC-E5A093443CC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5107247"/>
              </p:ext>
            </p:extLst>
          </p:nvPr>
        </p:nvGraphicFramePr>
        <p:xfrm>
          <a:off x="6188075" y="2222500"/>
          <a:ext cx="5194300" cy="3638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Segnaposto contenuto 4">
            <a:extLst>
              <a:ext uri="{FF2B5EF4-FFF2-40B4-BE49-F238E27FC236}">
                <a16:creationId xmlns:a16="http://schemas.microsoft.com/office/drawing/2014/main" id="{56CF5651-E692-0FF3-C87D-03678EFAA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222500"/>
            <a:ext cx="5184775" cy="3638550"/>
          </a:xfrm>
        </p:spPr>
        <p:txBody>
          <a:bodyPr/>
          <a:lstStyle/>
          <a:p>
            <a:r>
              <a:rPr lang="it-IT" dirty="0"/>
              <a:t>I principali concetti trattati dall’ontologia riguardano la realtà dello sviluppo software in ambiente collaborativo, evidenziandone le relazioni esistenti.</a:t>
            </a:r>
          </a:p>
        </p:txBody>
      </p:sp>
    </p:spTree>
    <p:extLst>
      <p:ext uri="{BB962C8B-B14F-4D97-AF65-F5344CB8AC3E}">
        <p14:creationId xmlns:p14="http://schemas.microsoft.com/office/powerpoint/2010/main" val="28080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/>
              <a:t>Definizione delle classi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classi e delle sottoclassi attraverso un approccio top-down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7BAEF45-AC52-0E41-C97A-FF91AAFDDA4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347733"/>
            <a:ext cx="1346406" cy="239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CED75E7-2700-8272-6711-8626C5814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024" y="2494902"/>
            <a:ext cx="3629025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4DD1E8A-9AD9-3965-4A2E-4A7015FC9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4" y="5196178"/>
            <a:ext cx="5915025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6953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zione">
  <a:themeElements>
    <a:clrScheme name="Citazion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Citazion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zion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Citazione</Template>
  <TotalTime>903</TotalTime>
  <Words>2617</Words>
  <Application>Microsoft Office PowerPoint</Application>
  <PresentationFormat>Widescreen</PresentationFormat>
  <Paragraphs>269</Paragraphs>
  <Slides>44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44</vt:i4>
      </vt:variant>
    </vt:vector>
  </HeadingPairs>
  <TitlesOfParts>
    <vt:vector size="51" baseType="lpstr">
      <vt:lpstr>Arial</vt:lpstr>
      <vt:lpstr>Calibri</vt:lpstr>
      <vt:lpstr>Century Gothic</vt:lpstr>
      <vt:lpstr>Century Gothic (Corpo)</vt:lpstr>
      <vt:lpstr>Courier New</vt:lpstr>
      <vt:lpstr>Wingdings 2</vt:lpstr>
      <vt:lpstr>Citazione</vt:lpstr>
      <vt:lpstr>Progetto di Intelligent Web</vt:lpstr>
      <vt:lpstr>About me</vt:lpstr>
      <vt:lpstr>Agenda</vt:lpstr>
      <vt:lpstr>Sviluppo della base di conoscenza</vt:lpstr>
      <vt:lpstr>Sviluppo della base di conoscenza</vt:lpstr>
      <vt:lpstr>Identificazione del dominio</vt:lpstr>
      <vt:lpstr>Considerazioni sul riuso</vt:lpstr>
      <vt:lpstr>Elencazione dei termini</vt:lpstr>
      <vt:lpstr>Definizione delle classi</vt:lpstr>
      <vt:lpstr>Definizione delle proprietà</vt:lpstr>
      <vt:lpstr>Creazione delle istanze</vt:lpstr>
      <vt:lpstr>Reasoning</vt:lpstr>
      <vt:lpstr>Presentazione standard di PowerPoint</vt:lpstr>
      <vt:lpstr>Architettura del Sistema proposto</vt:lpstr>
      <vt:lpstr>Architettura del sistema proposto</vt:lpstr>
      <vt:lpstr>Query SPARQL</vt:lpstr>
      <vt:lpstr>Namespace Prefixes</vt:lpstr>
      <vt:lpstr>SPARQL Endpoints </vt:lpstr>
      <vt:lpstr>Presentazione standard di PowerPoint</vt:lpstr>
      <vt:lpstr>Selezione di tutti i software </vt:lpstr>
      <vt:lpstr>Selezione del numero di mi piace di un repository software</vt:lpstr>
      <vt:lpstr>Selezione del numero di commit di un repository software</vt:lpstr>
      <vt:lpstr>Selezione dei topic di un software</vt:lpstr>
      <vt:lpstr>Ricerca avanzata dei software</vt:lpstr>
      <vt:lpstr>Presentazione standard di PowerPoint</vt:lpstr>
      <vt:lpstr>Selezione della licenza di un software </vt:lpstr>
      <vt:lpstr>Inserisci un nuovo topic</vt:lpstr>
      <vt:lpstr>Presentazione standard di PowerPoint</vt:lpstr>
      <vt:lpstr>Selezione autore di un software</vt:lpstr>
      <vt:lpstr>Selezione di ulteriori informazioni del software da DBpedia</vt:lpstr>
      <vt:lpstr>Presentazione standard di PowerPoint</vt:lpstr>
      <vt:lpstr>Selezione di una repository software</vt:lpstr>
      <vt:lpstr>Richiesta se una repository software è fork di una qualchedun altra</vt:lpstr>
      <vt:lpstr>Costruzione grafo RDF con l’ultima versione dei file di un software</vt:lpstr>
      <vt:lpstr>Presentazione standard di PowerPoint</vt:lpstr>
      <vt:lpstr>Selezione account utente</vt:lpstr>
      <vt:lpstr>Presentazione standard di PowerPoint</vt:lpstr>
      <vt:lpstr>Selezione di un branch</vt:lpstr>
      <vt:lpstr>Presentazione standard di PowerPoint</vt:lpstr>
      <vt:lpstr>Selezione di un commit</vt:lpstr>
      <vt:lpstr>Presentazione standard di PowerPoint</vt:lpstr>
      <vt:lpstr>Descrizione di un topic</vt:lpstr>
      <vt:lpstr>Riferimenti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Nome Progetto IW</dc:title>
  <dc:creator>SABATO NOCERA</dc:creator>
  <cp:lastModifiedBy>SABATO NOCERA</cp:lastModifiedBy>
  <cp:revision>58</cp:revision>
  <dcterms:created xsi:type="dcterms:W3CDTF">2022-05-14T13:14:28Z</dcterms:created>
  <dcterms:modified xsi:type="dcterms:W3CDTF">2022-06-23T22:24:08Z</dcterms:modified>
</cp:coreProperties>
</file>

<file path=docProps/thumbnail.jpeg>
</file>